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2"/>
  </p:sldMasterIdLst>
  <p:notesMasterIdLst>
    <p:notesMasterId r:id="rId9"/>
  </p:notesMasterIdLst>
  <p:sldIdLst>
    <p:sldId id="260" r:id="rId3"/>
    <p:sldId id="3064" r:id="rId4"/>
    <p:sldId id="3062" r:id="rId5"/>
    <p:sldId id="3061" r:id="rId6"/>
    <p:sldId id="3063" r:id="rId7"/>
    <p:sldId id="1219" r:id="rId8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B337"/>
    <a:srgbClr val="192B3C"/>
    <a:srgbClr val="4C749A"/>
    <a:srgbClr val="00396F"/>
    <a:srgbClr val="4C759A"/>
    <a:srgbClr val="466686"/>
    <a:srgbClr val="4C6276"/>
    <a:srgbClr val="4C759B"/>
    <a:srgbClr val="668AAA"/>
    <a:srgbClr val="587D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54" autoAdjust="0"/>
    <p:restoredTop sz="94660"/>
  </p:normalViewPr>
  <p:slideViewPr>
    <p:cSldViewPr snapToGrid="0">
      <p:cViewPr varScale="1">
        <p:scale>
          <a:sx n="80" d="100"/>
          <a:sy n="80" d="100"/>
        </p:scale>
        <p:origin x="17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8A8FD3-4D01-491C-93C1-F5C758124241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5597B39-D61E-4FF8-A8E6-A749DFEE6D09}">
      <dgm:prSet phldrT="[文本]"/>
      <dgm:spPr/>
      <dgm:t>
        <a:bodyPr/>
        <a:lstStyle/>
        <a:p>
          <a:r>
            <a:rPr lang="zh-CN" altLang="en-US" dirty="0"/>
            <a:t>选课系统</a:t>
          </a:r>
        </a:p>
      </dgm:t>
    </dgm:pt>
    <dgm:pt modelId="{37129917-A77C-4C15-849A-3977409E5A82}" type="parTrans" cxnId="{EB79B21E-2477-43B0-981D-AB979C38451E}">
      <dgm:prSet/>
      <dgm:spPr/>
      <dgm:t>
        <a:bodyPr/>
        <a:lstStyle/>
        <a:p>
          <a:endParaRPr lang="zh-CN" altLang="en-US"/>
        </a:p>
      </dgm:t>
    </dgm:pt>
    <dgm:pt modelId="{CBBA3A59-1F7E-441E-9220-085E4869B5D7}" type="sibTrans" cxnId="{EB79B21E-2477-43B0-981D-AB979C38451E}">
      <dgm:prSet/>
      <dgm:spPr/>
      <dgm:t>
        <a:bodyPr/>
        <a:lstStyle/>
        <a:p>
          <a:endParaRPr lang="zh-CN" altLang="en-US"/>
        </a:p>
      </dgm:t>
    </dgm:pt>
    <dgm:pt modelId="{8FC04FCC-7836-4E64-B48B-457F447BF86D}">
      <dgm:prSet phldrT="[文本]"/>
      <dgm:spPr/>
      <dgm:t>
        <a:bodyPr/>
        <a:lstStyle/>
        <a:p>
          <a:r>
            <a:rPr lang="zh-CN" altLang="en-US" dirty="0"/>
            <a:t>管理员端</a:t>
          </a:r>
        </a:p>
      </dgm:t>
    </dgm:pt>
    <dgm:pt modelId="{409B9845-B1B2-4112-886A-7DE4B20C9ED6}" type="parTrans" cxnId="{1B091B27-C610-42C1-9C4F-B54B58E6CC64}">
      <dgm:prSet/>
      <dgm:spPr/>
      <dgm:t>
        <a:bodyPr/>
        <a:lstStyle/>
        <a:p>
          <a:endParaRPr lang="zh-CN" altLang="en-US"/>
        </a:p>
      </dgm:t>
    </dgm:pt>
    <dgm:pt modelId="{8216F7F3-A570-43B9-8F61-B38D8A28CD1C}" type="sibTrans" cxnId="{1B091B27-C610-42C1-9C4F-B54B58E6CC64}">
      <dgm:prSet/>
      <dgm:spPr/>
      <dgm:t>
        <a:bodyPr/>
        <a:lstStyle/>
        <a:p>
          <a:endParaRPr lang="zh-CN" altLang="en-US"/>
        </a:p>
      </dgm:t>
    </dgm:pt>
    <dgm:pt modelId="{C2C5F3F1-C537-4C06-95F4-5D55CD88FC6C}">
      <dgm:prSet phldrT="[文本]"/>
      <dgm:spPr/>
      <dgm:t>
        <a:bodyPr/>
        <a:lstStyle/>
        <a:p>
          <a:r>
            <a:rPr lang="zh-CN" altLang="en-US" dirty="0"/>
            <a:t>老师端</a:t>
          </a:r>
        </a:p>
      </dgm:t>
    </dgm:pt>
    <dgm:pt modelId="{49022484-9894-4DDE-885E-0669F92C87AC}" type="parTrans" cxnId="{D4E327B5-35A5-49E3-A530-6304C59D19B4}">
      <dgm:prSet/>
      <dgm:spPr/>
      <dgm:t>
        <a:bodyPr/>
        <a:lstStyle/>
        <a:p>
          <a:endParaRPr lang="zh-CN" altLang="en-US"/>
        </a:p>
      </dgm:t>
    </dgm:pt>
    <dgm:pt modelId="{0F05F485-057B-410A-8B3A-4EB6CA4EA954}" type="sibTrans" cxnId="{D4E327B5-35A5-49E3-A530-6304C59D19B4}">
      <dgm:prSet/>
      <dgm:spPr/>
      <dgm:t>
        <a:bodyPr/>
        <a:lstStyle/>
        <a:p>
          <a:endParaRPr lang="zh-CN" altLang="en-US"/>
        </a:p>
      </dgm:t>
    </dgm:pt>
    <dgm:pt modelId="{F7BAF531-3C0F-42EC-90B2-BF908A090189}">
      <dgm:prSet phldrT="[文本]"/>
      <dgm:spPr/>
      <dgm:t>
        <a:bodyPr/>
        <a:lstStyle/>
        <a:p>
          <a:r>
            <a:rPr lang="zh-CN" altLang="en-US" dirty="0"/>
            <a:t>学生端</a:t>
          </a:r>
        </a:p>
      </dgm:t>
    </dgm:pt>
    <dgm:pt modelId="{D55B3664-3C03-4F44-8668-EAE12E1212EC}" type="parTrans" cxnId="{B8D4A229-0A30-456D-BB04-6CC3025EC85E}">
      <dgm:prSet/>
      <dgm:spPr/>
      <dgm:t>
        <a:bodyPr/>
        <a:lstStyle/>
        <a:p>
          <a:endParaRPr lang="zh-CN" altLang="en-US"/>
        </a:p>
      </dgm:t>
    </dgm:pt>
    <dgm:pt modelId="{FC2F7F70-6612-421F-8B89-313B9665B242}" type="sibTrans" cxnId="{B8D4A229-0A30-456D-BB04-6CC3025EC85E}">
      <dgm:prSet/>
      <dgm:spPr/>
      <dgm:t>
        <a:bodyPr/>
        <a:lstStyle/>
        <a:p>
          <a:endParaRPr lang="zh-CN" altLang="en-US"/>
        </a:p>
      </dgm:t>
    </dgm:pt>
    <dgm:pt modelId="{DBBD68BC-F891-433A-B7BD-996857426515}">
      <dgm:prSet phldrT="[文本]"/>
      <dgm:spPr/>
      <dgm:t>
        <a:bodyPr/>
        <a:lstStyle/>
        <a:p>
          <a:r>
            <a:rPr lang="zh-CN" altLang="en-US" dirty="0"/>
            <a:t>公告管理</a:t>
          </a:r>
        </a:p>
      </dgm:t>
    </dgm:pt>
    <dgm:pt modelId="{CC13F220-5AAF-449E-9F1E-F33F15E7E050}" type="sibTrans" cxnId="{F9EE965A-91D6-4E3E-AD6B-705EFE6DC0A7}">
      <dgm:prSet/>
      <dgm:spPr/>
      <dgm:t>
        <a:bodyPr/>
        <a:lstStyle/>
        <a:p>
          <a:endParaRPr lang="zh-CN" altLang="en-US"/>
        </a:p>
      </dgm:t>
    </dgm:pt>
    <dgm:pt modelId="{F4466B16-4508-4692-9D89-0E298B9709D0}" type="parTrans" cxnId="{F9EE965A-91D6-4E3E-AD6B-705EFE6DC0A7}">
      <dgm:prSet/>
      <dgm:spPr/>
      <dgm:t>
        <a:bodyPr/>
        <a:lstStyle/>
        <a:p>
          <a:endParaRPr lang="zh-CN" altLang="en-US"/>
        </a:p>
      </dgm:t>
    </dgm:pt>
    <dgm:pt modelId="{49E1F89E-4A69-4DC0-B82E-061C4D50BECF}">
      <dgm:prSet phldrT="[文本]"/>
      <dgm:spPr/>
      <dgm:t>
        <a:bodyPr/>
        <a:lstStyle/>
        <a:p>
          <a:r>
            <a:rPr lang="zh-CN" altLang="en-US" dirty="0"/>
            <a:t>审核申请通过</a:t>
          </a:r>
        </a:p>
      </dgm:t>
    </dgm:pt>
    <dgm:pt modelId="{9C38DF33-2F1E-4298-BC7C-633A3563A157}" type="parTrans" cxnId="{C49AEE3D-BB92-4743-8845-93F7F47A3FD7}">
      <dgm:prSet/>
      <dgm:spPr/>
      <dgm:t>
        <a:bodyPr/>
        <a:lstStyle/>
        <a:p>
          <a:endParaRPr lang="zh-CN" altLang="en-US"/>
        </a:p>
      </dgm:t>
    </dgm:pt>
    <dgm:pt modelId="{1622E4AD-130D-4033-B076-ED89A988BFB2}" type="sibTrans" cxnId="{C49AEE3D-BB92-4743-8845-93F7F47A3FD7}">
      <dgm:prSet/>
      <dgm:spPr/>
      <dgm:t>
        <a:bodyPr/>
        <a:lstStyle/>
        <a:p>
          <a:endParaRPr lang="zh-CN" altLang="en-US"/>
        </a:p>
      </dgm:t>
    </dgm:pt>
    <dgm:pt modelId="{97904B65-445C-4A71-85D1-B75FC4CD939A}">
      <dgm:prSet phldrT="[文本]"/>
      <dgm:spPr/>
      <dgm:t>
        <a:bodyPr/>
        <a:lstStyle/>
        <a:p>
          <a:r>
            <a:rPr lang="zh-CN" altLang="en-US" dirty="0"/>
            <a:t>班级管理</a:t>
          </a:r>
        </a:p>
      </dgm:t>
    </dgm:pt>
    <dgm:pt modelId="{57756176-37A2-46F9-AA4D-010C13FA08C1}" type="parTrans" cxnId="{C5403C5B-1BCE-4247-9D68-6D77B387A68D}">
      <dgm:prSet/>
      <dgm:spPr/>
      <dgm:t>
        <a:bodyPr/>
        <a:lstStyle/>
        <a:p>
          <a:endParaRPr lang="zh-CN" altLang="en-US"/>
        </a:p>
      </dgm:t>
    </dgm:pt>
    <dgm:pt modelId="{A5290CA4-D9E4-4BEB-887D-F1D91B0F8A31}" type="sibTrans" cxnId="{C5403C5B-1BCE-4247-9D68-6D77B387A68D}">
      <dgm:prSet/>
      <dgm:spPr/>
      <dgm:t>
        <a:bodyPr/>
        <a:lstStyle/>
        <a:p>
          <a:endParaRPr lang="zh-CN" altLang="en-US"/>
        </a:p>
      </dgm:t>
    </dgm:pt>
    <dgm:pt modelId="{7B4C287A-DAFB-445F-816F-A68E0CA5E8DE}">
      <dgm:prSet phldrT="[文本]"/>
      <dgm:spPr/>
      <dgm:t>
        <a:bodyPr/>
        <a:lstStyle/>
        <a:p>
          <a:r>
            <a:rPr lang="zh-CN" altLang="en-US" dirty="0"/>
            <a:t>修改上课时间</a:t>
          </a:r>
        </a:p>
      </dgm:t>
    </dgm:pt>
    <dgm:pt modelId="{DCA7BA22-6A8A-428C-A8A0-87EA370809F6}" type="parTrans" cxnId="{53635707-B6F6-44B4-A5EF-96674ACD1888}">
      <dgm:prSet/>
      <dgm:spPr/>
      <dgm:t>
        <a:bodyPr/>
        <a:lstStyle/>
        <a:p>
          <a:endParaRPr lang="zh-CN" altLang="en-US"/>
        </a:p>
      </dgm:t>
    </dgm:pt>
    <dgm:pt modelId="{6F079756-ACA8-4F7E-ADE8-C9BA5E0E1A30}" type="sibTrans" cxnId="{53635707-B6F6-44B4-A5EF-96674ACD1888}">
      <dgm:prSet/>
      <dgm:spPr/>
      <dgm:t>
        <a:bodyPr/>
        <a:lstStyle/>
        <a:p>
          <a:endParaRPr lang="zh-CN" altLang="en-US"/>
        </a:p>
      </dgm:t>
    </dgm:pt>
    <dgm:pt modelId="{F31E5E0C-A768-4D0A-8352-B8F6414A18DB}">
      <dgm:prSet phldrT="[文本]"/>
      <dgm:spPr/>
      <dgm:t>
        <a:bodyPr/>
        <a:lstStyle/>
        <a:p>
          <a:r>
            <a:rPr lang="zh-CN" altLang="en-US" dirty="0"/>
            <a:t>课程表查询</a:t>
          </a:r>
        </a:p>
      </dgm:t>
    </dgm:pt>
    <dgm:pt modelId="{DF01511D-E768-4DDA-9D36-AE150A48C8B3}" type="parTrans" cxnId="{DB262BCC-34E5-4CF6-858B-629634D96877}">
      <dgm:prSet/>
      <dgm:spPr/>
      <dgm:t>
        <a:bodyPr/>
        <a:lstStyle/>
        <a:p>
          <a:endParaRPr lang="zh-CN" altLang="en-US"/>
        </a:p>
      </dgm:t>
    </dgm:pt>
    <dgm:pt modelId="{441520B4-54E6-4E2D-9103-6F0137946775}" type="sibTrans" cxnId="{DB262BCC-34E5-4CF6-858B-629634D96877}">
      <dgm:prSet/>
      <dgm:spPr/>
      <dgm:t>
        <a:bodyPr/>
        <a:lstStyle/>
        <a:p>
          <a:endParaRPr lang="zh-CN" altLang="en-US"/>
        </a:p>
      </dgm:t>
    </dgm:pt>
    <dgm:pt modelId="{A2372ABB-AFCA-43B3-947B-BE72D93AFFBC}">
      <dgm:prSet phldrT="[文本]"/>
      <dgm:spPr/>
      <dgm:t>
        <a:bodyPr/>
        <a:lstStyle/>
        <a:p>
          <a:r>
            <a:rPr lang="zh-CN" altLang="en-US" dirty="0"/>
            <a:t>选课和退课</a:t>
          </a:r>
        </a:p>
      </dgm:t>
    </dgm:pt>
    <dgm:pt modelId="{83092AF2-6C5B-4057-A33F-30F15CCDC0E9}" type="parTrans" cxnId="{8B30488C-9D5E-4C8B-8DF7-B68AE49F34FB}">
      <dgm:prSet/>
      <dgm:spPr/>
      <dgm:t>
        <a:bodyPr/>
        <a:lstStyle/>
        <a:p>
          <a:endParaRPr lang="zh-CN" altLang="en-US"/>
        </a:p>
      </dgm:t>
    </dgm:pt>
    <dgm:pt modelId="{C43F30CE-2948-4BCE-A806-30D06EEEB122}" type="sibTrans" cxnId="{8B30488C-9D5E-4C8B-8DF7-B68AE49F34FB}">
      <dgm:prSet/>
      <dgm:spPr/>
      <dgm:t>
        <a:bodyPr/>
        <a:lstStyle/>
        <a:p>
          <a:endParaRPr lang="zh-CN" altLang="en-US"/>
        </a:p>
      </dgm:t>
    </dgm:pt>
    <dgm:pt modelId="{3B283F0D-50C1-4165-A83F-125B0D6FCC06}">
      <dgm:prSet phldrT="[文本]"/>
      <dgm:spPr/>
      <dgm:t>
        <a:bodyPr/>
        <a:lstStyle/>
        <a:p>
          <a:r>
            <a:rPr lang="zh-CN" altLang="en-US" dirty="0"/>
            <a:t>查看和修改个人信息</a:t>
          </a:r>
        </a:p>
      </dgm:t>
    </dgm:pt>
    <dgm:pt modelId="{FE7DABE2-E8E6-4012-987D-9FE28B089055}" type="parTrans" cxnId="{31AFDA4D-C8AD-4822-8E2C-61E2AA895E5D}">
      <dgm:prSet/>
      <dgm:spPr/>
      <dgm:t>
        <a:bodyPr/>
        <a:lstStyle/>
        <a:p>
          <a:endParaRPr lang="zh-CN" altLang="en-US"/>
        </a:p>
      </dgm:t>
    </dgm:pt>
    <dgm:pt modelId="{21C7130B-77FE-4A93-8F50-40C0CC7833E0}" type="sibTrans" cxnId="{31AFDA4D-C8AD-4822-8E2C-61E2AA895E5D}">
      <dgm:prSet/>
      <dgm:spPr/>
      <dgm:t>
        <a:bodyPr/>
        <a:lstStyle/>
        <a:p>
          <a:endParaRPr lang="zh-CN" altLang="en-US"/>
        </a:p>
      </dgm:t>
    </dgm:pt>
    <dgm:pt modelId="{AE0E633F-A86F-4335-BC12-4DD9AB13FFD4}">
      <dgm:prSet phldrT="[文本]"/>
      <dgm:spPr/>
      <dgm:t>
        <a:bodyPr/>
        <a:lstStyle/>
        <a:p>
          <a:r>
            <a:rPr lang="zh-CN" altLang="en-US" dirty="0"/>
            <a:t>查看和修改个人信息</a:t>
          </a:r>
        </a:p>
      </dgm:t>
    </dgm:pt>
    <dgm:pt modelId="{6D8A37D2-3E72-444C-BEEA-033EA2ACC42E}" type="parTrans" cxnId="{38858E53-9C80-4A93-94BD-C9419BF46303}">
      <dgm:prSet/>
      <dgm:spPr/>
      <dgm:t>
        <a:bodyPr/>
        <a:lstStyle/>
        <a:p>
          <a:endParaRPr lang="zh-CN" altLang="en-US"/>
        </a:p>
      </dgm:t>
    </dgm:pt>
    <dgm:pt modelId="{7A9E7EC8-35A4-4977-83DA-BE7CC7C8FBBE}" type="sibTrans" cxnId="{38858E53-9C80-4A93-94BD-C9419BF46303}">
      <dgm:prSet/>
      <dgm:spPr/>
      <dgm:t>
        <a:bodyPr/>
        <a:lstStyle/>
        <a:p>
          <a:endParaRPr lang="zh-CN" altLang="en-US"/>
        </a:p>
      </dgm:t>
    </dgm:pt>
    <dgm:pt modelId="{50D964D3-E742-4863-B6BB-9D931A224269}">
      <dgm:prSet phldrT="[文本]"/>
      <dgm:spPr/>
      <dgm:t>
        <a:bodyPr/>
        <a:lstStyle/>
        <a:p>
          <a:r>
            <a:rPr lang="zh-CN" altLang="en-US" dirty="0"/>
            <a:t>查看和修改个人信息</a:t>
          </a:r>
        </a:p>
      </dgm:t>
    </dgm:pt>
    <dgm:pt modelId="{B1FDCF58-1487-477A-A512-9F20D10B040B}" type="parTrans" cxnId="{FAA6A5CD-66B8-4A6B-8868-1D92AD2029F1}">
      <dgm:prSet/>
      <dgm:spPr/>
      <dgm:t>
        <a:bodyPr/>
        <a:lstStyle/>
        <a:p>
          <a:endParaRPr lang="zh-CN" altLang="en-US"/>
        </a:p>
      </dgm:t>
    </dgm:pt>
    <dgm:pt modelId="{3C6BA941-49B6-456F-98FD-1AFF30C17482}" type="sibTrans" cxnId="{FAA6A5CD-66B8-4A6B-8868-1D92AD2029F1}">
      <dgm:prSet/>
      <dgm:spPr/>
      <dgm:t>
        <a:bodyPr/>
        <a:lstStyle/>
        <a:p>
          <a:endParaRPr lang="zh-CN" altLang="en-US"/>
        </a:p>
      </dgm:t>
    </dgm:pt>
    <dgm:pt modelId="{95A46041-FA83-449E-A592-C97C71B23799}">
      <dgm:prSet phldrT="[文本]"/>
      <dgm:spPr/>
      <dgm:t>
        <a:bodyPr/>
        <a:lstStyle/>
        <a:p>
          <a:r>
            <a:rPr lang="zh-CN" altLang="en-US" dirty="0"/>
            <a:t>公共服务</a:t>
          </a:r>
        </a:p>
      </dgm:t>
    </dgm:pt>
    <dgm:pt modelId="{218E8C3D-02D0-44EC-BE0A-960F4E3997D2}" type="parTrans" cxnId="{DF64BA62-0F6B-4692-A34F-1825AEAB210C}">
      <dgm:prSet/>
      <dgm:spPr/>
      <dgm:t>
        <a:bodyPr/>
        <a:lstStyle/>
        <a:p>
          <a:endParaRPr lang="zh-CN" altLang="en-US"/>
        </a:p>
      </dgm:t>
    </dgm:pt>
    <dgm:pt modelId="{80A10EBE-77AB-4EB1-B1D3-D3A11069DB5B}" type="sibTrans" cxnId="{DF64BA62-0F6B-4692-A34F-1825AEAB210C}">
      <dgm:prSet/>
      <dgm:spPr/>
      <dgm:t>
        <a:bodyPr/>
        <a:lstStyle/>
        <a:p>
          <a:endParaRPr lang="zh-CN" altLang="en-US"/>
        </a:p>
      </dgm:t>
    </dgm:pt>
    <dgm:pt modelId="{44CE9007-0DA2-4DA0-9B86-BC7CC6CC23E3}">
      <dgm:prSet phldrT="[文本]"/>
      <dgm:spPr/>
      <dgm:t>
        <a:bodyPr/>
        <a:lstStyle/>
        <a:p>
          <a:r>
            <a:rPr lang="zh-CN" altLang="en-US" dirty="0"/>
            <a:t>客服助手</a:t>
          </a:r>
        </a:p>
      </dgm:t>
    </dgm:pt>
    <dgm:pt modelId="{4ED7C69F-D0AE-4868-B7F7-546F7FE27E66}" type="parTrans" cxnId="{C58045FA-D209-432B-83F2-3B950F67305B}">
      <dgm:prSet/>
      <dgm:spPr/>
      <dgm:t>
        <a:bodyPr/>
        <a:lstStyle/>
        <a:p>
          <a:endParaRPr lang="zh-CN" altLang="en-US"/>
        </a:p>
      </dgm:t>
    </dgm:pt>
    <dgm:pt modelId="{E8FE0C87-3D8A-4AA2-8F57-22E1D8BA6F95}" type="sibTrans" cxnId="{C58045FA-D209-432B-83F2-3B950F67305B}">
      <dgm:prSet/>
      <dgm:spPr/>
      <dgm:t>
        <a:bodyPr/>
        <a:lstStyle/>
        <a:p>
          <a:endParaRPr lang="zh-CN" altLang="en-US"/>
        </a:p>
      </dgm:t>
    </dgm:pt>
    <dgm:pt modelId="{38157F19-1C7E-48AA-8204-83D0A93DB870}">
      <dgm:prSet phldrT="[文本]"/>
      <dgm:spPr/>
      <dgm:t>
        <a:bodyPr/>
        <a:lstStyle/>
        <a:p>
          <a:r>
            <a:rPr lang="zh-CN" altLang="en-US" dirty="0"/>
            <a:t>用户登陆界面</a:t>
          </a:r>
        </a:p>
      </dgm:t>
    </dgm:pt>
    <dgm:pt modelId="{64997CF5-702E-4121-B1AC-F19B944A33FE}" type="parTrans" cxnId="{E17CD67F-0822-49BC-A357-C27A88F65EDE}">
      <dgm:prSet/>
      <dgm:spPr/>
      <dgm:t>
        <a:bodyPr/>
        <a:lstStyle/>
        <a:p>
          <a:endParaRPr lang="zh-CN" altLang="en-US"/>
        </a:p>
      </dgm:t>
    </dgm:pt>
    <dgm:pt modelId="{BC3E201F-5248-4A4B-9D50-5882391F7C1A}" type="sibTrans" cxnId="{E17CD67F-0822-49BC-A357-C27A88F65EDE}">
      <dgm:prSet/>
      <dgm:spPr/>
      <dgm:t>
        <a:bodyPr/>
        <a:lstStyle/>
        <a:p>
          <a:endParaRPr lang="zh-CN" altLang="en-US"/>
        </a:p>
      </dgm:t>
    </dgm:pt>
    <dgm:pt modelId="{DC016C9D-805E-4703-A285-F7E98A3F824A}" type="pres">
      <dgm:prSet presAssocID="{CE8A8FD3-4D01-491C-93C1-F5C758124241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7955D36-230F-44A1-BAC7-5420D6074298}" type="pres">
      <dgm:prSet presAssocID="{C5597B39-D61E-4FF8-A8E6-A749DFEE6D09}" presName="root1" presStyleCnt="0"/>
      <dgm:spPr/>
    </dgm:pt>
    <dgm:pt modelId="{38DCDFAE-C1CF-4CB9-A960-FF1414610F8B}" type="pres">
      <dgm:prSet presAssocID="{C5597B39-D61E-4FF8-A8E6-A749DFEE6D09}" presName="LevelOneTextNode" presStyleLbl="node0" presStyleIdx="0" presStyleCnt="1">
        <dgm:presLayoutVars>
          <dgm:chPref val="3"/>
        </dgm:presLayoutVars>
      </dgm:prSet>
      <dgm:spPr/>
    </dgm:pt>
    <dgm:pt modelId="{3593A0C1-95D6-412C-A156-0B56845AA6DC}" type="pres">
      <dgm:prSet presAssocID="{C5597B39-D61E-4FF8-A8E6-A749DFEE6D09}" presName="level2hierChild" presStyleCnt="0"/>
      <dgm:spPr/>
    </dgm:pt>
    <dgm:pt modelId="{858586BE-310B-40C6-A9BF-51FD7502AAB0}" type="pres">
      <dgm:prSet presAssocID="{409B9845-B1B2-4112-886A-7DE4B20C9ED6}" presName="conn2-1" presStyleLbl="parChTrans1D2" presStyleIdx="0" presStyleCnt="4"/>
      <dgm:spPr/>
    </dgm:pt>
    <dgm:pt modelId="{4D5C8D86-5C20-4535-B086-686BA08EE447}" type="pres">
      <dgm:prSet presAssocID="{409B9845-B1B2-4112-886A-7DE4B20C9ED6}" presName="connTx" presStyleLbl="parChTrans1D2" presStyleIdx="0" presStyleCnt="4"/>
      <dgm:spPr/>
    </dgm:pt>
    <dgm:pt modelId="{A29B88E2-7332-4A9D-890D-64FE99CDDFBA}" type="pres">
      <dgm:prSet presAssocID="{8FC04FCC-7836-4E64-B48B-457F447BF86D}" presName="root2" presStyleCnt="0"/>
      <dgm:spPr/>
    </dgm:pt>
    <dgm:pt modelId="{ACEB4EF7-2242-4DA7-A302-7A93D8F71147}" type="pres">
      <dgm:prSet presAssocID="{8FC04FCC-7836-4E64-B48B-457F447BF86D}" presName="LevelTwoTextNode" presStyleLbl="node2" presStyleIdx="0" presStyleCnt="4">
        <dgm:presLayoutVars>
          <dgm:chPref val="3"/>
        </dgm:presLayoutVars>
      </dgm:prSet>
      <dgm:spPr/>
    </dgm:pt>
    <dgm:pt modelId="{440B31D5-2E8C-41F0-8D49-5E14FC40A774}" type="pres">
      <dgm:prSet presAssocID="{8FC04FCC-7836-4E64-B48B-457F447BF86D}" presName="level3hierChild" presStyleCnt="0"/>
      <dgm:spPr/>
    </dgm:pt>
    <dgm:pt modelId="{EF121F75-BFAE-4311-9128-6640D3D5D129}" type="pres">
      <dgm:prSet presAssocID="{F4466B16-4508-4692-9D89-0E298B9709D0}" presName="conn2-1" presStyleLbl="parChTrans1D3" presStyleIdx="0" presStyleCnt="11"/>
      <dgm:spPr/>
    </dgm:pt>
    <dgm:pt modelId="{694D00B6-11B6-4076-B5B2-C1330BD4B9EA}" type="pres">
      <dgm:prSet presAssocID="{F4466B16-4508-4692-9D89-0E298B9709D0}" presName="connTx" presStyleLbl="parChTrans1D3" presStyleIdx="0" presStyleCnt="11"/>
      <dgm:spPr/>
    </dgm:pt>
    <dgm:pt modelId="{58449015-ECC8-4FDC-BD26-5501309846B2}" type="pres">
      <dgm:prSet presAssocID="{DBBD68BC-F891-433A-B7BD-996857426515}" presName="root2" presStyleCnt="0"/>
      <dgm:spPr/>
    </dgm:pt>
    <dgm:pt modelId="{37B50706-8D0D-41FE-BEB2-1B7DB7662FC2}" type="pres">
      <dgm:prSet presAssocID="{DBBD68BC-F891-433A-B7BD-996857426515}" presName="LevelTwoTextNode" presStyleLbl="node3" presStyleIdx="0" presStyleCnt="11">
        <dgm:presLayoutVars>
          <dgm:chPref val="3"/>
        </dgm:presLayoutVars>
      </dgm:prSet>
      <dgm:spPr/>
    </dgm:pt>
    <dgm:pt modelId="{C954C9AE-16DB-484B-89CB-DED9E73E034D}" type="pres">
      <dgm:prSet presAssocID="{DBBD68BC-F891-433A-B7BD-996857426515}" presName="level3hierChild" presStyleCnt="0"/>
      <dgm:spPr/>
    </dgm:pt>
    <dgm:pt modelId="{39A88D6A-AFF1-48EF-9B38-BAC62C95DE04}" type="pres">
      <dgm:prSet presAssocID="{9C38DF33-2F1E-4298-BC7C-633A3563A157}" presName="conn2-1" presStyleLbl="parChTrans1D3" presStyleIdx="1" presStyleCnt="11"/>
      <dgm:spPr/>
    </dgm:pt>
    <dgm:pt modelId="{DA792184-9377-4C61-BBD2-08ACF26195FD}" type="pres">
      <dgm:prSet presAssocID="{9C38DF33-2F1E-4298-BC7C-633A3563A157}" presName="connTx" presStyleLbl="parChTrans1D3" presStyleIdx="1" presStyleCnt="11"/>
      <dgm:spPr/>
    </dgm:pt>
    <dgm:pt modelId="{4D9F2A0C-B95E-4AA1-B022-E3F1559CF4AF}" type="pres">
      <dgm:prSet presAssocID="{49E1F89E-4A69-4DC0-B82E-061C4D50BECF}" presName="root2" presStyleCnt="0"/>
      <dgm:spPr/>
    </dgm:pt>
    <dgm:pt modelId="{272CF0E9-6C38-48B3-90B4-7DEA0437A2AD}" type="pres">
      <dgm:prSet presAssocID="{49E1F89E-4A69-4DC0-B82E-061C4D50BECF}" presName="LevelTwoTextNode" presStyleLbl="node3" presStyleIdx="1" presStyleCnt="11">
        <dgm:presLayoutVars>
          <dgm:chPref val="3"/>
        </dgm:presLayoutVars>
      </dgm:prSet>
      <dgm:spPr/>
    </dgm:pt>
    <dgm:pt modelId="{DD0237A7-AF75-47C7-A4E2-8F4321E57A5A}" type="pres">
      <dgm:prSet presAssocID="{49E1F89E-4A69-4DC0-B82E-061C4D50BECF}" presName="level3hierChild" presStyleCnt="0"/>
      <dgm:spPr/>
    </dgm:pt>
    <dgm:pt modelId="{AD2951A1-A6D3-4AE6-B4B9-664904235432}" type="pres">
      <dgm:prSet presAssocID="{FE7DABE2-E8E6-4012-987D-9FE28B089055}" presName="conn2-1" presStyleLbl="parChTrans1D3" presStyleIdx="2" presStyleCnt="11"/>
      <dgm:spPr/>
    </dgm:pt>
    <dgm:pt modelId="{48417A08-4A42-4803-9EE9-43E747BC5355}" type="pres">
      <dgm:prSet presAssocID="{FE7DABE2-E8E6-4012-987D-9FE28B089055}" presName="connTx" presStyleLbl="parChTrans1D3" presStyleIdx="2" presStyleCnt="11"/>
      <dgm:spPr/>
    </dgm:pt>
    <dgm:pt modelId="{BA9D9D82-9F9E-4901-A99D-5DEE8423FDC2}" type="pres">
      <dgm:prSet presAssocID="{3B283F0D-50C1-4165-A83F-125B0D6FCC06}" presName="root2" presStyleCnt="0"/>
      <dgm:spPr/>
    </dgm:pt>
    <dgm:pt modelId="{A05C14A4-31C2-48C9-AE81-D2DF5C0C481A}" type="pres">
      <dgm:prSet presAssocID="{3B283F0D-50C1-4165-A83F-125B0D6FCC06}" presName="LevelTwoTextNode" presStyleLbl="node3" presStyleIdx="2" presStyleCnt="11">
        <dgm:presLayoutVars>
          <dgm:chPref val="3"/>
        </dgm:presLayoutVars>
      </dgm:prSet>
      <dgm:spPr/>
    </dgm:pt>
    <dgm:pt modelId="{E0A15F64-B1B4-49D0-94F5-C47199CA1C7A}" type="pres">
      <dgm:prSet presAssocID="{3B283F0D-50C1-4165-A83F-125B0D6FCC06}" presName="level3hierChild" presStyleCnt="0"/>
      <dgm:spPr/>
    </dgm:pt>
    <dgm:pt modelId="{BA921E45-3C0B-4D85-B4F7-973E10C46896}" type="pres">
      <dgm:prSet presAssocID="{49022484-9894-4DDE-885E-0669F92C87AC}" presName="conn2-1" presStyleLbl="parChTrans1D2" presStyleIdx="1" presStyleCnt="4"/>
      <dgm:spPr/>
    </dgm:pt>
    <dgm:pt modelId="{5E4F291E-E23F-40AA-A1F5-7E12E12D128E}" type="pres">
      <dgm:prSet presAssocID="{49022484-9894-4DDE-885E-0669F92C87AC}" presName="connTx" presStyleLbl="parChTrans1D2" presStyleIdx="1" presStyleCnt="4"/>
      <dgm:spPr/>
    </dgm:pt>
    <dgm:pt modelId="{2276FF61-47BD-4B7C-A232-0077807F9446}" type="pres">
      <dgm:prSet presAssocID="{C2C5F3F1-C537-4C06-95F4-5D55CD88FC6C}" presName="root2" presStyleCnt="0"/>
      <dgm:spPr/>
    </dgm:pt>
    <dgm:pt modelId="{EE2B12C2-6A80-4C4D-8AF5-4D0661FE62F3}" type="pres">
      <dgm:prSet presAssocID="{C2C5F3F1-C537-4C06-95F4-5D55CD88FC6C}" presName="LevelTwoTextNode" presStyleLbl="node2" presStyleIdx="1" presStyleCnt="4">
        <dgm:presLayoutVars>
          <dgm:chPref val="3"/>
        </dgm:presLayoutVars>
      </dgm:prSet>
      <dgm:spPr/>
    </dgm:pt>
    <dgm:pt modelId="{DEA6F5C1-C416-4A22-B4B1-9163C26CC729}" type="pres">
      <dgm:prSet presAssocID="{C2C5F3F1-C537-4C06-95F4-5D55CD88FC6C}" presName="level3hierChild" presStyleCnt="0"/>
      <dgm:spPr/>
    </dgm:pt>
    <dgm:pt modelId="{B5E60568-80A9-4B8C-88E6-99FA3B7D1FC0}" type="pres">
      <dgm:prSet presAssocID="{57756176-37A2-46F9-AA4D-010C13FA08C1}" presName="conn2-1" presStyleLbl="parChTrans1D3" presStyleIdx="3" presStyleCnt="11"/>
      <dgm:spPr/>
    </dgm:pt>
    <dgm:pt modelId="{23E3D6A9-84E3-40F3-BE7A-732FDF8909CE}" type="pres">
      <dgm:prSet presAssocID="{57756176-37A2-46F9-AA4D-010C13FA08C1}" presName="connTx" presStyleLbl="parChTrans1D3" presStyleIdx="3" presStyleCnt="11"/>
      <dgm:spPr/>
    </dgm:pt>
    <dgm:pt modelId="{DAAEAA6C-38B7-4122-82EF-4F6C14BF612D}" type="pres">
      <dgm:prSet presAssocID="{97904B65-445C-4A71-85D1-B75FC4CD939A}" presName="root2" presStyleCnt="0"/>
      <dgm:spPr/>
    </dgm:pt>
    <dgm:pt modelId="{C2CD3869-CCBC-419D-A87B-3F76EDAEE174}" type="pres">
      <dgm:prSet presAssocID="{97904B65-445C-4A71-85D1-B75FC4CD939A}" presName="LevelTwoTextNode" presStyleLbl="node3" presStyleIdx="3" presStyleCnt="11">
        <dgm:presLayoutVars>
          <dgm:chPref val="3"/>
        </dgm:presLayoutVars>
      </dgm:prSet>
      <dgm:spPr/>
    </dgm:pt>
    <dgm:pt modelId="{22965906-1FC9-4406-B104-5360878264DE}" type="pres">
      <dgm:prSet presAssocID="{97904B65-445C-4A71-85D1-B75FC4CD939A}" presName="level3hierChild" presStyleCnt="0"/>
      <dgm:spPr/>
    </dgm:pt>
    <dgm:pt modelId="{3EBE7EE8-93E1-4767-B81F-DE7BFE990EF0}" type="pres">
      <dgm:prSet presAssocID="{DCA7BA22-6A8A-428C-A8A0-87EA370809F6}" presName="conn2-1" presStyleLbl="parChTrans1D3" presStyleIdx="4" presStyleCnt="11"/>
      <dgm:spPr/>
    </dgm:pt>
    <dgm:pt modelId="{160057B6-721D-4F52-8493-D00E58458DFC}" type="pres">
      <dgm:prSet presAssocID="{DCA7BA22-6A8A-428C-A8A0-87EA370809F6}" presName="connTx" presStyleLbl="parChTrans1D3" presStyleIdx="4" presStyleCnt="11"/>
      <dgm:spPr/>
    </dgm:pt>
    <dgm:pt modelId="{6BC97C5A-AC73-451B-8E57-B1D8765E9308}" type="pres">
      <dgm:prSet presAssocID="{7B4C287A-DAFB-445F-816F-A68E0CA5E8DE}" presName="root2" presStyleCnt="0"/>
      <dgm:spPr/>
    </dgm:pt>
    <dgm:pt modelId="{255A609D-2D85-4E49-B273-0DFD1A03D31C}" type="pres">
      <dgm:prSet presAssocID="{7B4C287A-DAFB-445F-816F-A68E0CA5E8DE}" presName="LevelTwoTextNode" presStyleLbl="node3" presStyleIdx="4" presStyleCnt="11">
        <dgm:presLayoutVars>
          <dgm:chPref val="3"/>
        </dgm:presLayoutVars>
      </dgm:prSet>
      <dgm:spPr/>
    </dgm:pt>
    <dgm:pt modelId="{7ADED330-DC74-40F8-B089-404CEAA9A4B8}" type="pres">
      <dgm:prSet presAssocID="{7B4C287A-DAFB-445F-816F-A68E0CA5E8DE}" presName="level3hierChild" presStyleCnt="0"/>
      <dgm:spPr/>
    </dgm:pt>
    <dgm:pt modelId="{BA4C2404-09C3-4F0E-A76E-2AA661992A85}" type="pres">
      <dgm:prSet presAssocID="{6D8A37D2-3E72-444C-BEEA-033EA2ACC42E}" presName="conn2-1" presStyleLbl="parChTrans1D3" presStyleIdx="5" presStyleCnt="11"/>
      <dgm:spPr/>
    </dgm:pt>
    <dgm:pt modelId="{3D8A5466-D08E-46BD-A9B7-F7190103837F}" type="pres">
      <dgm:prSet presAssocID="{6D8A37D2-3E72-444C-BEEA-033EA2ACC42E}" presName="connTx" presStyleLbl="parChTrans1D3" presStyleIdx="5" presStyleCnt="11"/>
      <dgm:spPr/>
    </dgm:pt>
    <dgm:pt modelId="{27CCF878-9211-4623-BBF6-0804974DD743}" type="pres">
      <dgm:prSet presAssocID="{AE0E633F-A86F-4335-BC12-4DD9AB13FFD4}" presName="root2" presStyleCnt="0"/>
      <dgm:spPr/>
    </dgm:pt>
    <dgm:pt modelId="{A55B06B9-5530-4541-AEF7-AFC61B262419}" type="pres">
      <dgm:prSet presAssocID="{AE0E633F-A86F-4335-BC12-4DD9AB13FFD4}" presName="LevelTwoTextNode" presStyleLbl="node3" presStyleIdx="5" presStyleCnt="11">
        <dgm:presLayoutVars>
          <dgm:chPref val="3"/>
        </dgm:presLayoutVars>
      </dgm:prSet>
      <dgm:spPr/>
    </dgm:pt>
    <dgm:pt modelId="{85E3A61E-A6FF-452B-B552-7A3B2C87B352}" type="pres">
      <dgm:prSet presAssocID="{AE0E633F-A86F-4335-BC12-4DD9AB13FFD4}" presName="level3hierChild" presStyleCnt="0"/>
      <dgm:spPr/>
    </dgm:pt>
    <dgm:pt modelId="{B422EAB5-56AF-4611-9600-EA890DE1BCA5}" type="pres">
      <dgm:prSet presAssocID="{D55B3664-3C03-4F44-8668-EAE12E1212EC}" presName="conn2-1" presStyleLbl="parChTrans1D2" presStyleIdx="2" presStyleCnt="4"/>
      <dgm:spPr/>
    </dgm:pt>
    <dgm:pt modelId="{5C513B2E-57CC-4B75-8553-487C11EF55D8}" type="pres">
      <dgm:prSet presAssocID="{D55B3664-3C03-4F44-8668-EAE12E1212EC}" presName="connTx" presStyleLbl="parChTrans1D2" presStyleIdx="2" presStyleCnt="4"/>
      <dgm:spPr/>
    </dgm:pt>
    <dgm:pt modelId="{29C919EA-FB60-4CFF-8DB9-37D8830E0014}" type="pres">
      <dgm:prSet presAssocID="{F7BAF531-3C0F-42EC-90B2-BF908A090189}" presName="root2" presStyleCnt="0"/>
      <dgm:spPr/>
    </dgm:pt>
    <dgm:pt modelId="{48FD3CD2-22F2-4ACC-8F2B-896F9F7B77CB}" type="pres">
      <dgm:prSet presAssocID="{F7BAF531-3C0F-42EC-90B2-BF908A090189}" presName="LevelTwoTextNode" presStyleLbl="node2" presStyleIdx="2" presStyleCnt="4">
        <dgm:presLayoutVars>
          <dgm:chPref val="3"/>
        </dgm:presLayoutVars>
      </dgm:prSet>
      <dgm:spPr/>
    </dgm:pt>
    <dgm:pt modelId="{0D4767AC-E1CE-4AE8-8E1A-11AAD09C2C71}" type="pres">
      <dgm:prSet presAssocID="{F7BAF531-3C0F-42EC-90B2-BF908A090189}" presName="level3hierChild" presStyleCnt="0"/>
      <dgm:spPr/>
    </dgm:pt>
    <dgm:pt modelId="{9515BC68-3C08-46E7-BA22-D4065A7BF2F4}" type="pres">
      <dgm:prSet presAssocID="{DF01511D-E768-4DDA-9D36-AE150A48C8B3}" presName="conn2-1" presStyleLbl="parChTrans1D3" presStyleIdx="6" presStyleCnt="11"/>
      <dgm:spPr/>
    </dgm:pt>
    <dgm:pt modelId="{2C5C097A-0171-4E7A-A520-590FF0238410}" type="pres">
      <dgm:prSet presAssocID="{DF01511D-E768-4DDA-9D36-AE150A48C8B3}" presName="connTx" presStyleLbl="parChTrans1D3" presStyleIdx="6" presStyleCnt="11"/>
      <dgm:spPr/>
    </dgm:pt>
    <dgm:pt modelId="{F6C5B415-A59F-49B9-8789-9D6858DAC008}" type="pres">
      <dgm:prSet presAssocID="{F31E5E0C-A768-4D0A-8352-B8F6414A18DB}" presName="root2" presStyleCnt="0"/>
      <dgm:spPr/>
    </dgm:pt>
    <dgm:pt modelId="{F3571D1A-1E34-4C4C-831A-89EA16F55989}" type="pres">
      <dgm:prSet presAssocID="{F31E5E0C-A768-4D0A-8352-B8F6414A18DB}" presName="LevelTwoTextNode" presStyleLbl="node3" presStyleIdx="6" presStyleCnt="11">
        <dgm:presLayoutVars>
          <dgm:chPref val="3"/>
        </dgm:presLayoutVars>
      </dgm:prSet>
      <dgm:spPr/>
    </dgm:pt>
    <dgm:pt modelId="{5F8C4EC3-1B3C-4383-8FDD-1F3D8A8D274F}" type="pres">
      <dgm:prSet presAssocID="{F31E5E0C-A768-4D0A-8352-B8F6414A18DB}" presName="level3hierChild" presStyleCnt="0"/>
      <dgm:spPr/>
    </dgm:pt>
    <dgm:pt modelId="{1A1EEC6F-DFAF-4164-8A37-48704B06B215}" type="pres">
      <dgm:prSet presAssocID="{83092AF2-6C5B-4057-A33F-30F15CCDC0E9}" presName="conn2-1" presStyleLbl="parChTrans1D3" presStyleIdx="7" presStyleCnt="11"/>
      <dgm:spPr/>
    </dgm:pt>
    <dgm:pt modelId="{86534E83-1952-450D-B894-799515A41089}" type="pres">
      <dgm:prSet presAssocID="{83092AF2-6C5B-4057-A33F-30F15CCDC0E9}" presName="connTx" presStyleLbl="parChTrans1D3" presStyleIdx="7" presStyleCnt="11"/>
      <dgm:spPr/>
    </dgm:pt>
    <dgm:pt modelId="{CD640C4A-860A-4F4A-B0FF-93E860DBB698}" type="pres">
      <dgm:prSet presAssocID="{A2372ABB-AFCA-43B3-947B-BE72D93AFFBC}" presName="root2" presStyleCnt="0"/>
      <dgm:spPr/>
    </dgm:pt>
    <dgm:pt modelId="{7FC89A07-21D0-4152-960C-73016A620502}" type="pres">
      <dgm:prSet presAssocID="{A2372ABB-AFCA-43B3-947B-BE72D93AFFBC}" presName="LevelTwoTextNode" presStyleLbl="node3" presStyleIdx="7" presStyleCnt="11">
        <dgm:presLayoutVars>
          <dgm:chPref val="3"/>
        </dgm:presLayoutVars>
      </dgm:prSet>
      <dgm:spPr/>
    </dgm:pt>
    <dgm:pt modelId="{A5D466A3-7961-47C7-A7C4-BDBBFDAEE8EA}" type="pres">
      <dgm:prSet presAssocID="{A2372ABB-AFCA-43B3-947B-BE72D93AFFBC}" presName="level3hierChild" presStyleCnt="0"/>
      <dgm:spPr/>
    </dgm:pt>
    <dgm:pt modelId="{DB00A62B-27D5-4277-9121-5BBA300E50E9}" type="pres">
      <dgm:prSet presAssocID="{B1FDCF58-1487-477A-A512-9F20D10B040B}" presName="conn2-1" presStyleLbl="parChTrans1D3" presStyleIdx="8" presStyleCnt="11"/>
      <dgm:spPr/>
    </dgm:pt>
    <dgm:pt modelId="{439E14AA-DC94-4152-B94E-78E3FC4258C1}" type="pres">
      <dgm:prSet presAssocID="{B1FDCF58-1487-477A-A512-9F20D10B040B}" presName="connTx" presStyleLbl="parChTrans1D3" presStyleIdx="8" presStyleCnt="11"/>
      <dgm:spPr/>
    </dgm:pt>
    <dgm:pt modelId="{FE3770BD-C087-40B1-A3D1-578E5684D6C7}" type="pres">
      <dgm:prSet presAssocID="{50D964D3-E742-4863-B6BB-9D931A224269}" presName="root2" presStyleCnt="0"/>
      <dgm:spPr/>
    </dgm:pt>
    <dgm:pt modelId="{1B5015A1-6E1C-41CD-8FA2-CA4523C19F3B}" type="pres">
      <dgm:prSet presAssocID="{50D964D3-E742-4863-B6BB-9D931A224269}" presName="LevelTwoTextNode" presStyleLbl="node3" presStyleIdx="8" presStyleCnt="11">
        <dgm:presLayoutVars>
          <dgm:chPref val="3"/>
        </dgm:presLayoutVars>
      </dgm:prSet>
      <dgm:spPr/>
    </dgm:pt>
    <dgm:pt modelId="{940FC524-BBD7-4B5C-A6EB-468037EBC9E0}" type="pres">
      <dgm:prSet presAssocID="{50D964D3-E742-4863-B6BB-9D931A224269}" presName="level3hierChild" presStyleCnt="0"/>
      <dgm:spPr/>
    </dgm:pt>
    <dgm:pt modelId="{2845FDBB-6D19-4D2C-9B06-DD512FFE2613}" type="pres">
      <dgm:prSet presAssocID="{218E8C3D-02D0-44EC-BE0A-960F4E3997D2}" presName="conn2-1" presStyleLbl="parChTrans1D2" presStyleIdx="3" presStyleCnt="4"/>
      <dgm:spPr/>
    </dgm:pt>
    <dgm:pt modelId="{FB6B1670-2997-4C01-891C-483FAB905414}" type="pres">
      <dgm:prSet presAssocID="{218E8C3D-02D0-44EC-BE0A-960F4E3997D2}" presName="connTx" presStyleLbl="parChTrans1D2" presStyleIdx="3" presStyleCnt="4"/>
      <dgm:spPr/>
    </dgm:pt>
    <dgm:pt modelId="{A4FA4D70-1134-4077-B081-ECA8526D4C9E}" type="pres">
      <dgm:prSet presAssocID="{95A46041-FA83-449E-A592-C97C71B23799}" presName="root2" presStyleCnt="0"/>
      <dgm:spPr/>
    </dgm:pt>
    <dgm:pt modelId="{CF3E9A79-27E8-42C1-9D2D-01CC5129B97A}" type="pres">
      <dgm:prSet presAssocID="{95A46041-FA83-449E-A592-C97C71B23799}" presName="LevelTwoTextNode" presStyleLbl="node2" presStyleIdx="3" presStyleCnt="4">
        <dgm:presLayoutVars>
          <dgm:chPref val="3"/>
        </dgm:presLayoutVars>
      </dgm:prSet>
      <dgm:spPr/>
    </dgm:pt>
    <dgm:pt modelId="{B74001D8-EF64-40F9-B81D-2B381EE4FEA9}" type="pres">
      <dgm:prSet presAssocID="{95A46041-FA83-449E-A592-C97C71B23799}" presName="level3hierChild" presStyleCnt="0"/>
      <dgm:spPr/>
    </dgm:pt>
    <dgm:pt modelId="{9D4CA297-3CE3-45D5-B222-DE63F6FCABA1}" type="pres">
      <dgm:prSet presAssocID="{4ED7C69F-D0AE-4868-B7F7-546F7FE27E66}" presName="conn2-1" presStyleLbl="parChTrans1D3" presStyleIdx="9" presStyleCnt="11"/>
      <dgm:spPr/>
    </dgm:pt>
    <dgm:pt modelId="{117A8207-60FC-474E-A323-72895CC526EA}" type="pres">
      <dgm:prSet presAssocID="{4ED7C69F-D0AE-4868-B7F7-546F7FE27E66}" presName="connTx" presStyleLbl="parChTrans1D3" presStyleIdx="9" presStyleCnt="11"/>
      <dgm:spPr/>
    </dgm:pt>
    <dgm:pt modelId="{832FA0F1-0445-4208-A38C-DD12F1890E95}" type="pres">
      <dgm:prSet presAssocID="{44CE9007-0DA2-4DA0-9B86-BC7CC6CC23E3}" presName="root2" presStyleCnt="0"/>
      <dgm:spPr/>
    </dgm:pt>
    <dgm:pt modelId="{247AA94B-916D-4A17-B8FB-F4BEADFA30BD}" type="pres">
      <dgm:prSet presAssocID="{44CE9007-0DA2-4DA0-9B86-BC7CC6CC23E3}" presName="LevelTwoTextNode" presStyleLbl="node3" presStyleIdx="9" presStyleCnt="11">
        <dgm:presLayoutVars>
          <dgm:chPref val="3"/>
        </dgm:presLayoutVars>
      </dgm:prSet>
      <dgm:spPr/>
    </dgm:pt>
    <dgm:pt modelId="{7E16C1DA-F691-42E0-88A6-F41930724A0F}" type="pres">
      <dgm:prSet presAssocID="{44CE9007-0DA2-4DA0-9B86-BC7CC6CC23E3}" presName="level3hierChild" presStyleCnt="0"/>
      <dgm:spPr/>
    </dgm:pt>
    <dgm:pt modelId="{5F5C8E26-4279-4C85-A150-40821071DB87}" type="pres">
      <dgm:prSet presAssocID="{64997CF5-702E-4121-B1AC-F19B944A33FE}" presName="conn2-1" presStyleLbl="parChTrans1D3" presStyleIdx="10" presStyleCnt="11"/>
      <dgm:spPr/>
    </dgm:pt>
    <dgm:pt modelId="{B0E7B488-614D-4016-B5CC-472177E9E810}" type="pres">
      <dgm:prSet presAssocID="{64997CF5-702E-4121-B1AC-F19B944A33FE}" presName="connTx" presStyleLbl="parChTrans1D3" presStyleIdx="10" presStyleCnt="11"/>
      <dgm:spPr/>
    </dgm:pt>
    <dgm:pt modelId="{563A4C30-0F54-4C1F-B1BE-15ECCDB6AB77}" type="pres">
      <dgm:prSet presAssocID="{38157F19-1C7E-48AA-8204-83D0A93DB870}" presName="root2" presStyleCnt="0"/>
      <dgm:spPr/>
    </dgm:pt>
    <dgm:pt modelId="{4728FF94-A9FF-4011-B9FE-0E72AD4294C3}" type="pres">
      <dgm:prSet presAssocID="{38157F19-1C7E-48AA-8204-83D0A93DB870}" presName="LevelTwoTextNode" presStyleLbl="node3" presStyleIdx="10" presStyleCnt="11">
        <dgm:presLayoutVars>
          <dgm:chPref val="3"/>
        </dgm:presLayoutVars>
      </dgm:prSet>
      <dgm:spPr/>
    </dgm:pt>
    <dgm:pt modelId="{5767400A-2AA5-4B34-BB9B-58C010043A71}" type="pres">
      <dgm:prSet presAssocID="{38157F19-1C7E-48AA-8204-83D0A93DB870}" presName="level3hierChild" presStyleCnt="0"/>
      <dgm:spPr/>
    </dgm:pt>
  </dgm:ptLst>
  <dgm:cxnLst>
    <dgm:cxn modelId="{53635707-B6F6-44B4-A5EF-96674ACD1888}" srcId="{C2C5F3F1-C537-4C06-95F4-5D55CD88FC6C}" destId="{7B4C287A-DAFB-445F-816F-A68E0CA5E8DE}" srcOrd="1" destOrd="0" parTransId="{DCA7BA22-6A8A-428C-A8A0-87EA370809F6}" sibTransId="{6F079756-ACA8-4F7E-ADE8-C9BA5E0E1A30}"/>
    <dgm:cxn modelId="{0A0CC307-6BBA-499E-8AF2-1B65B26BBEBA}" type="presOf" srcId="{49E1F89E-4A69-4DC0-B82E-061C4D50BECF}" destId="{272CF0E9-6C38-48B3-90B4-7DEA0437A2AD}" srcOrd="0" destOrd="0" presId="urn:microsoft.com/office/officeart/2008/layout/HorizontalMultiLevelHierarchy"/>
    <dgm:cxn modelId="{C4B89D0A-352D-4C1B-8452-E585E4D6BFF5}" type="presOf" srcId="{D55B3664-3C03-4F44-8668-EAE12E1212EC}" destId="{5C513B2E-57CC-4B75-8553-487C11EF55D8}" srcOrd="1" destOrd="0" presId="urn:microsoft.com/office/officeart/2008/layout/HorizontalMultiLevelHierarchy"/>
    <dgm:cxn modelId="{2CB0A90B-D833-4030-A25C-73CF439FC0E7}" type="presOf" srcId="{50D964D3-E742-4863-B6BB-9D931A224269}" destId="{1B5015A1-6E1C-41CD-8FA2-CA4523C19F3B}" srcOrd="0" destOrd="0" presId="urn:microsoft.com/office/officeart/2008/layout/HorizontalMultiLevelHierarchy"/>
    <dgm:cxn modelId="{06C6960E-B83E-47F0-B6C8-02815DB3332D}" type="presOf" srcId="{83092AF2-6C5B-4057-A33F-30F15CCDC0E9}" destId="{86534E83-1952-450D-B894-799515A41089}" srcOrd="1" destOrd="0" presId="urn:microsoft.com/office/officeart/2008/layout/HorizontalMultiLevelHierarchy"/>
    <dgm:cxn modelId="{A1417413-9E29-4D98-A6C7-DB335E566433}" type="presOf" srcId="{9C38DF33-2F1E-4298-BC7C-633A3563A157}" destId="{39A88D6A-AFF1-48EF-9B38-BAC62C95DE04}" srcOrd="0" destOrd="0" presId="urn:microsoft.com/office/officeart/2008/layout/HorizontalMultiLevelHierarchy"/>
    <dgm:cxn modelId="{FF849414-20D6-42B9-ACA7-5B2C9689F698}" type="presOf" srcId="{CE8A8FD3-4D01-491C-93C1-F5C758124241}" destId="{DC016C9D-805E-4703-A285-F7E98A3F824A}" srcOrd="0" destOrd="0" presId="urn:microsoft.com/office/officeart/2008/layout/HorizontalMultiLevelHierarchy"/>
    <dgm:cxn modelId="{3C7A3C17-FEB5-4B45-93FF-C91EA94B6AD2}" type="presOf" srcId="{FE7DABE2-E8E6-4012-987D-9FE28B089055}" destId="{48417A08-4A42-4803-9EE9-43E747BC5355}" srcOrd="1" destOrd="0" presId="urn:microsoft.com/office/officeart/2008/layout/HorizontalMultiLevelHierarchy"/>
    <dgm:cxn modelId="{54CDCA17-2BA3-4CB3-8183-8DD88D01EA0D}" type="presOf" srcId="{AE0E633F-A86F-4335-BC12-4DD9AB13FFD4}" destId="{A55B06B9-5530-4541-AEF7-AFC61B262419}" srcOrd="0" destOrd="0" presId="urn:microsoft.com/office/officeart/2008/layout/HorizontalMultiLevelHierarchy"/>
    <dgm:cxn modelId="{2B461F1D-B089-4B85-A8B7-20575590C021}" type="presOf" srcId="{57756176-37A2-46F9-AA4D-010C13FA08C1}" destId="{23E3D6A9-84E3-40F3-BE7A-732FDF8909CE}" srcOrd="1" destOrd="0" presId="urn:microsoft.com/office/officeart/2008/layout/HorizontalMultiLevelHierarchy"/>
    <dgm:cxn modelId="{EB79B21E-2477-43B0-981D-AB979C38451E}" srcId="{CE8A8FD3-4D01-491C-93C1-F5C758124241}" destId="{C5597B39-D61E-4FF8-A8E6-A749DFEE6D09}" srcOrd="0" destOrd="0" parTransId="{37129917-A77C-4C15-849A-3977409E5A82}" sibTransId="{CBBA3A59-1F7E-441E-9220-085E4869B5D7}"/>
    <dgm:cxn modelId="{1B091B27-C610-42C1-9C4F-B54B58E6CC64}" srcId="{C5597B39-D61E-4FF8-A8E6-A749DFEE6D09}" destId="{8FC04FCC-7836-4E64-B48B-457F447BF86D}" srcOrd="0" destOrd="0" parTransId="{409B9845-B1B2-4112-886A-7DE4B20C9ED6}" sibTransId="{8216F7F3-A570-43B9-8F61-B38D8A28CD1C}"/>
    <dgm:cxn modelId="{B8D4A229-0A30-456D-BB04-6CC3025EC85E}" srcId="{C5597B39-D61E-4FF8-A8E6-A749DFEE6D09}" destId="{F7BAF531-3C0F-42EC-90B2-BF908A090189}" srcOrd="2" destOrd="0" parTransId="{D55B3664-3C03-4F44-8668-EAE12E1212EC}" sibTransId="{FC2F7F70-6612-421F-8B89-313B9665B242}"/>
    <dgm:cxn modelId="{C9FAB629-31DE-46B4-83B1-8E1B3ED4A0F4}" type="presOf" srcId="{D55B3664-3C03-4F44-8668-EAE12E1212EC}" destId="{B422EAB5-56AF-4611-9600-EA890DE1BCA5}" srcOrd="0" destOrd="0" presId="urn:microsoft.com/office/officeart/2008/layout/HorizontalMultiLevelHierarchy"/>
    <dgm:cxn modelId="{C49AEE3D-BB92-4743-8845-93F7F47A3FD7}" srcId="{8FC04FCC-7836-4E64-B48B-457F447BF86D}" destId="{49E1F89E-4A69-4DC0-B82E-061C4D50BECF}" srcOrd="1" destOrd="0" parTransId="{9C38DF33-2F1E-4298-BC7C-633A3563A157}" sibTransId="{1622E4AD-130D-4033-B076-ED89A988BFB2}"/>
    <dgm:cxn modelId="{C5403C5B-1BCE-4247-9D68-6D77B387A68D}" srcId="{C2C5F3F1-C537-4C06-95F4-5D55CD88FC6C}" destId="{97904B65-445C-4A71-85D1-B75FC4CD939A}" srcOrd="0" destOrd="0" parTransId="{57756176-37A2-46F9-AA4D-010C13FA08C1}" sibTransId="{A5290CA4-D9E4-4BEB-887D-F1D91B0F8A31}"/>
    <dgm:cxn modelId="{C2237760-8089-4230-8E57-1B4C0C18A155}" type="presOf" srcId="{6D8A37D2-3E72-444C-BEEA-033EA2ACC42E}" destId="{3D8A5466-D08E-46BD-A9B7-F7190103837F}" srcOrd="1" destOrd="0" presId="urn:microsoft.com/office/officeart/2008/layout/HorizontalMultiLevelHierarchy"/>
    <dgm:cxn modelId="{605A2241-A8B1-46FD-A7CC-7623070F5B0B}" type="presOf" srcId="{DBBD68BC-F891-433A-B7BD-996857426515}" destId="{37B50706-8D0D-41FE-BEB2-1B7DB7662FC2}" srcOrd="0" destOrd="0" presId="urn:microsoft.com/office/officeart/2008/layout/HorizontalMultiLevelHierarchy"/>
    <dgm:cxn modelId="{AA7D4F41-080B-4E80-A0BB-4B3EC4972255}" type="presOf" srcId="{49022484-9894-4DDE-885E-0669F92C87AC}" destId="{5E4F291E-E23F-40AA-A1F5-7E12E12D128E}" srcOrd="1" destOrd="0" presId="urn:microsoft.com/office/officeart/2008/layout/HorizontalMultiLevelHierarchy"/>
    <dgm:cxn modelId="{DF64BA62-0F6B-4692-A34F-1825AEAB210C}" srcId="{C5597B39-D61E-4FF8-A8E6-A749DFEE6D09}" destId="{95A46041-FA83-449E-A592-C97C71B23799}" srcOrd="3" destOrd="0" parTransId="{218E8C3D-02D0-44EC-BE0A-960F4E3997D2}" sibTransId="{80A10EBE-77AB-4EB1-B1D3-D3A11069DB5B}"/>
    <dgm:cxn modelId="{B5A90D63-E278-46D4-B835-6D1E9D3F5B42}" type="presOf" srcId="{218E8C3D-02D0-44EC-BE0A-960F4E3997D2}" destId="{FB6B1670-2997-4C01-891C-483FAB905414}" srcOrd="1" destOrd="0" presId="urn:microsoft.com/office/officeart/2008/layout/HorizontalMultiLevelHierarchy"/>
    <dgm:cxn modelId="{C8705943-DDAA-4DB8-8B4B-317C7A53928C}" type="presOf" srcId="{7B4C287A-DAFB-445F-816F-A68E0CA5E8DE}" destId="{255A609D-2D85-4E49-B273-0DFD1A03D31C}" srcOrd="0" destOrd="0" presId="urn:microsoft.com/office/officeart/2008/layout/HorizontalMultiLevelHierarchy"/>
    <dgm:cxn modelId="{D959DC63-C1C8-481B-AF68-2E249245EABD}" type="presOf" srcId="{57756176-37A2-46F9-AA4D-010C13FA08C1}" destId="{B5E60568-80A9-4B8C-88E6-99FA3B7D1FC0}" srcOrd="0" destOrd="0" presId="urn:microsoft.com/office/officeart/2008/layout/HorizontalMultiLevelHierarchy"/>
    <dgm:cxn modelId="{2564F245-804D-4FBD-987C-1C52270F452F}" type="presOf" srcId="{218E8C3D-02D0-44EC-BE0A-960F4E3997D2}" destId="{2845FDBB-6D19-4D2C-9B06-DD512FFE2613}" srcOrd="0" destOrd="0" presId="urn:microsoft.com/office/officeart/2008/layout/HorizontalMultiLevelHierarchy"/>
    <dgm:cxn modelId="{948ABC69-D7A3-4FF9-BE8F-97DC5E04CBFC}" type="presOf" srcId="{B1FDCF58-1487-477A-A512-9F20D10B040B}" destId="{439E14AA-DC94-4152-B94E-78E3FC4258C1}" srcOrd="1" destOrd="0" presId="urn:microsoft.com/office/officeart/2008/layout/HorizontalMultiLevelHierarchy"/>
    <dgm:cxn modelId="{31AFDA4D-C8AD-4822-8E2C-61E2AA895E5D}" srcId="{8FC04FCC-7836-4E64-B48B-457F447BF86D}" destId="{3B283F0D-50C1-4165-A83F-125B0D6FCC06}" srcOrd="2" destOrd="0" parTransId="{FE7DABE2-E8E6-4012-987D-9FE28B089055}" sibTransId="{21C7130B-77FE-4A93-8F50-40C0CC7833E0}"/>
    <dgm:cxn modelId="{38858E53-9C80-4A93-94BD-C9419BF46303}" srcId="{C2C5F3F1-C537-4C06-95F4-5D55CD88FC6C}" destId="{AE0E633F-A86F-4335-BC12-4DD9AB13FFD4}" srcOrd="2" destOrd="0" parTransId="{6D8A37D2-3E72-444C-BEEA-033EA2ACC42E}" sibTransId="{7A9E7EC8-35A4-4977-83DA-BE7CC7C8FBBE}"/>
    <dgm:cxn modelId="{F58D1676-D70F-4D0F-AEE1-D36FAC44CECE}" type="presOf" srcId="{38157F19-1C7E-48AA-8204-83D0A93DB870}" destId="{4728FF94-A9FF-4011-B9FE-0E72AD4294C3}" srcOrd="0" destOrd="0" presId="urn:microsoft.com/office/officeart/2008/layout/HorizontalMultiLevelHierarchy"/>
    <dgm:cxn modelId="{0E119C56-DCBE-4968-935C-A078B978B850}" type="presOf" srcId="{F7BAF531-3C0F-42EC-90B2-BF908A090189}" destId="{48FD3CD2-22F2-4ACC-8F2B-896F9F7B77CB}" srcOrd="0" destOrd="0" presId="urn:microsoft.com/office/officeart/2008/layout/HorizontalMultiLevelHierarchy"/>
    <dgm:cxn modelId="{35996959-00FD-42CA-93D3-8F35788A2397}" type="presOf" srcId="{F4466B16-4508-4692-9D89-0E298B9709D0}" destId="{EF121F75-BFAE-4311-9128-6640D3D5D129}" srcOrd="0" destOrd="0" presId="urn:microsoft.com/office/officeart/2008/layout/HorizontalMultiLevelHierarchy"/>
    <dgm:cxn modelId="{1817DF59-5983-4818-B8E9-B767D1C81D43}" type="presOf" srcId="{DCA7BA22-6A8A-428C-A8A0-87EA370809F6}" destId="{160057B6-721D-4F52-8493-D00E58458DFC}" srcOrd="1" destOrd="0" presId="urn:microsoft.com/office/officeart/2008/layout/HorizontalMultiLevelHierarchy"/>
    <dgm:cxn modelId="{F9EE965A-91D6-4E3E-AD6B-705EFE6DC0A7}" srcId="{8FC04FCC-7836-4E64-B48B-457F447BF86D}" destId="{DBBD68BC-F891-433A-B7BD-996857426515}" srcOrd="0" destOrd="0" parTransId="{F4466B16-4508-4692-9D89-0E298B9709D0}" sibTransId="{CC13F220-5AAF-449E-9F1E-F33F15E7E050}"/>
    <dgm:cxn modelId="{7878FF7B-ECF4-4FDF-A77C-A3B2E4BD64D9}" type="presOf" srcId="{97904B65-445C-4A71-85D1-B75FC4CD939A}" destId="{C2CD3869-CCBC-419D-A87B-3F76EDAEE174}" srcOrd="0" destOrd="0" presId="urn:microsoft.com/office/officeart/2008/layout/HorizontalMultiLevelHierarchy"/>
    <dgm:cxn modelId="{6719367C-BCE1-4ECF-B492-30BAC74E272A}" type="presOf" srcId="{C5597B39-D61E-4FF8-A8E6-A749DFEE6D09}" destId="{38DCDFAE-C1CF-4CB9-A960-FF1414610F8B}" srcOrd="0" destOrd="0" presId="urn:microsoft.com/office/officeart/2008/layout/HorizontalMultiLevelHierarchy"/>
    <dgm:cxn modelId="{C5E2D07E-A29E-435A-BD3F-77C3038C8CD9}" type="presOf" srcId="{DCA7BA22-6A8A-428C-A8A0-87EA370809F6}" destId="{3EBE7EE8-93E1-4767-B81F-DE7BFE990EF0}" srcOrd="0" destOrd="0" presId="urn:microsoft.com/office/officeart/2008/layout/HorizontalMultiLevelHierarchy"/>
    <dgm:cxn modelId="{E17CD67F-0822-49BC-A357-C27A88F65EDE}" srcId="{95A46041-FA83-449E-A592-C97C71B23799}" destId="{38157F19-1C7E-48AA-8204-83D0A93DB870}" srcOrd="1" destOrd="0" parTransId="{64997CF5-702E-4121-B1AC-F19B944A33FE}" sibTransId="{BC3E201F-5248-4A4B-9D50-5882391F7C1A}"/>
    <dgm:cxn modelId="{8B30488C-9D5E-4C8B-8DF7-B68AE49F34FB}" srcId="{F7BAF531-3C0F-42EC-90B2-BF908A090189}" destId="{A2372ABB-AFCA-43B3-947B-BE72D93AFFBC}" srcOrd="1" destOrd="0" parTransId="{83092AF2-6C5B-4057-A33F-30F15CCDC0E9}" sibTransId="{C43F30CE-2948-4BCE-A806-30D06EEEB122}"/>
    <dgm:cxn modelId="{18456E8E-AD1E-475B-AA5D-E5DCA5850D4E}" type="presOf" srcId="{B1FDCF58-1487-477A-A512-9F20D10B040B}" destId="{DB00A62B-27D5-4277-9121-5BBA300E50E9}" srcOrd="0" destOrd="0" presId="urn:microsoft.com/office/officeart/2008/layout/HorizontalMultiLevelHierarchy"/>
    <dgm:cxn modelId="{7B1EDA92-12B8-49FC-B830-142C4D9BDB5D}" type="presOf" srcId="{409B9845-B1B2-4112-886A-7DE4B20C9ED6}" destId="{4D5C8D86-5C20-4535-B086-686BA08EE447}" srcOrd="1" destOrd="0" presId="urn:microsoft.com/office/officeart/2008/layout/HorizontalMultiLevelHierarchy"/>
    <dgm:cxn modelId="{6757EF92-60A7-4D6F-828C-1C71BF34724C}" type="presOf" srcId="{F31E5E0C-A768-4D0A-8352-B8F6414A18DB}" destId="{F3571D1A-1E34-4C4C-831A-89EA16F55989}" srcOrd="0" destOrd="0" presId="urn:microsoft.com/office/officeart/2008/layout/HorizontalMultiLevelHierarchy"/>
    <dgm:cxn modelId="{B8AB019A-75B6-4B63-BA46-E16A2F8F341C}" type="presOf" srcId="{8FC04FCC-7836-4E64-B48B-457F447BF86D}" destId="{ACEB4EF7-2242-4DA7-A302-7A93D8F71147}" srcOrd="0" destOrd="0" presId="urn:microsoft.com/office/officeart/2008/layout/HorizontalMultiLevelHierarchy"/>
    <dgm:cxn modelId="{34AD4DA1-C233-44C9-93BF-6EE62C636C72}" type="presOf" srcId="{95A46041-FA83-449E-A592-C97C71B23799}" destId="{CF3E9A79-27E8-42C1-9D2D-01CC5129B97A}" srcOrd="0" destOrd="0" presId="urn:microsoft.com/office/officeart/2008/layout/HorizontalMultiLevelHierarchy"/>
    <dgm:cxn modelId="{A8E650A5-0536-4D54-9F54-FC00C009F031}" type="presOf" srcId="{6D8A37D2-3E72-444C-BEEA-033EA2ACC42E}" destId="{BA4C2404-09C3-4F0E-A76E-2AA661992A85}" srcOrd="0" destOrd="0" presId="urn:microsoft.com/office/officeart/2008/layout/HorizontalMultiLevelHierarchy"/>
    <dgm:cxn modelId="{F7739AA9-74A2-491D-A59F-AE61723E6128}" type="presOf" srcId="{9C38DF33-2F1E-4298-BC7C-633A3563A157}" destId="{DA792184-9377-4C61-BBD2-08ACF26195FD}" srcOrd="1" destOrd="0" presId="urn:microsoft.com/office/officeart/2008/layout/HorizontalMultiLevelHierarchy"/>
    <dgm:cxn modelId="{7BADB9AA-21B2-45DD-A1D9-C166A556B778}" type="presOf" srcId="{A2372ABB-AFCA-43B3-947B-BE72D93AFFBC}" destId="{7FC89A07-21D0-4152-960C-73016A620502}" srcOrd="0" destOrd="0" presId="urn:microsoft.com/office/officeart/2008/layout/HorizontalMultiLevelHierarchy"/>
    <dgm:cxn modelId="{D4E327B5-35A5-49E3-A530-6304C59D19B4}" srcId="{C5597B39-D61E-4FF8-A8E6-A749DFEE6D09}" destId="{C2C5F3F1-C537-4C06-95F4-5D55CD88FC6C}" srcOrd="1" destOrd="0" parTransId="{49022484-9894-4DDE-885E-0669F92C87AC}" sibTransId="{0F05F485-057B-410A-8B3A-4EB6CA4EA954}"/>
    <dgm:cxn modelId="{32332BB9-11E7-4E19-8F32-1FC2D39E73C6}" type="presOf" srcId="{4ED7C69F-D0AE-4868-B7F7-546F7FE27E66}" destId="{9D4CA297-3CE3-45D5-B222-DE63F6FCABA1}" srcOrd="0" destOrd="0" presId="urn:microsoft.com/office/officeart/2008/layout/HorizontalMultiLevelHierarchy"/>
    <dgm:cxn modelId="{C936C1BF-E4C7-46F1-8A82-819277AA3945}" type="presOf" srcId="{DF01511D-E768-4DDA-9D36-AE150A48C8B3}" destId="{2C5C097A-0171-4E7A-A520-590FF0238410}" srcOrd="1" destOrd="0" presId="urn:microsoft.com/office/officeart/2008/layout/HorizontalMultiLevelHierarchy"/>
    <dgm:cxn modelId="{DB262BCC-34E5-4CF6-858B-629634D96877}" srcId="{F7BAF531-3C0F-42EC-90B2-BF908A090189}" destId="{F31E5E0C-A768-4D0A-8352-B8F6414A18DB}" srcOrd="0" destOrd="0" parTransId="{DF01511D-E768-4DDA-9D36-AE150A48C8B3}" sibTransId="{441520B4-54E6-4E2D-9103-6F0137946775}"/>
    <dgm:cxn modelId="{FAA6A5CD-66B8-4A6B-8868-1D92AD2029F1}" srcId="{F7BAF531-3C0F-42EC-90B2-BF908A090189}" destId="{50D964D3-E742-4863-B6BB-9D931A224269}" srcOrd="2" destOrd="0" parTransId="{B1FDCF58-1487-477A-A512-9F20D10B040B}" sibTransId="{3C6BA941-49B6-456F-98FD-1AFF30C17482}"/>
    <dgm:cxn modelId="{EC22D6CE-8F91-4103-A018-2358E41ECB92}" type="presOf" srcId="{49022484-9894-4DDE-885E-0669F92C87AC}" destId="{BA921E45-3C0B-4D85-B4F7-973E10C46896}" srcOrd="0" destOrd="0" presId="urn:microsoft.com/office/officeart/2008/layout/HorizontalMultiLevelHierarchy"/>
    <dgm:cxn modelId="{0E7A29D7-98B1-4BF3-854C-51831D0EB9FF}" type="presOf" srcId="{44CE9007-0DA2-4DA0-9B86-BC7CC6CC23E3}" destId="{247AA94B-916D-4A17-B8FB-F4BEADFA30BD}" srcOrd="0" destOrd="0" presId="urn:microsoft.com/office/officeart/2008/layout/HorizontalMultiLevelHierarchy"/>
    <dgm:cxn modelId="{BB323FDF-DB71-43E1-86F0-58E88774686D}" type="presOf" srcId="{F4466B16-4508-4692-9D89-0E298B9709D0}" destId="{694D00B6-11B6-4076-B5B2-C1330BD4B9EA}" srcOrd="1" destOrd="0" presId="urn:microsoft.com/office/officeart/2008/layout/HorizontalMultiLevelHierarchy"/>
    <dgm:cxn modelId="{EE9C56E0-DE14-493F-B209-D7B62A8BC777}" type="presOf" srcId="{83092AF2-6C5B-4057-A33F-30F15CCDC0E9}" destId="{1A1EEC6F-DFAF-4164-8A37-48704B06B215}" srcOrd="0" destOrd="0" presId="urn:microsoft.com/office/officeart/2008/layout/HorizontalMultiLevelHierarchy"/>
    <dgm:cxn modelId="{D8102FE3-1056-471B-ABE8-88119D7F7CAF}" type="presOf" srcId="{C2C5F3F1-C537-4C06-95F4-5D55CD88FC6C}" destId="{EE2B12C2-6A80-4C4D-8AF5-4D0661FE62F3}" srcOrd="0" destOrd="0" presId="urn:microsoft.com/office/officeart/2008/layout/HorizontalMultiLevelHierarchy"/>
    <dgm:cxn modelId="{6774E1E5-0FA7-4135-996E-4D7B754CE727}" type="presOf" srcId="{3B283F0D-50C1-4165-A83F-125B0D6FCC06}" destId="{A05C14A4-31C2-48C9-AE81-D2DF5C0C481A}" srcOrd="0" destOrd="0" presId="urn:microsoft.com/office/officeart/2008/layout/HorizontalMultiLevelHierarchy"/>
    <dgm:cxn modelId="{8759C2EA-F103-46D6-8A02-223B8E577313}" type="presOf" srcId="{FE7DABE2-E8E6-4012-987D-9FE28B089055}" destId="{AD2951A1-A6D3-4AE6-B4B9-664904235432}" srcOrd="0" destOrd="0" presId="urn:microsoft.com/office/officeart/2008/layout/HorizontalMultiLevelHierarchy"/>
    <dgm:cxn modelId="{E4368AF2-9DFE-4F44-85AA-A44B50236468}" type="presOf" srcId="{4ED7C69F-D0AE-4868-B7F7-546F7FE27E66}" destId="{117A8207-60FC-474E-A323-72895CC526EA}" srcOrd="1" destOrd="0" presId="urn:microsoft.com/office/officeart/2008/layout/HorizontalMultiLevelHierarchy"/>
    <dgm:cxn modelId="{54A671F3-A2C1-45B8-928E-C8A3A5116B9A}" type="presOf" srcId="{64997CF5-702E-4121-B1AC-F19B944A33FE}" destId="{B0E7B488-614D-4016-B5CC-472177E9E810}" srcOrd="1" destOrd="0" presId="urn:microsoft.com/office/officeart/2008/layout/HorizontalMultiLevelHierarchy"/>
    <dgm:cxn modelId="{C58045FA-D209-432B-83F2-3B950F67305B}" srcId="{95A46041-FA83-449E-A592-C97C71B23799}" destId="{44CE9007-0DA2-4DA0-9B86-BC7CC6CC23E3}" srcOrd="0" destOrd="0" parTransId="{4ED7C69F-D0AE-4868-B7F7-546F7FE27E66}" sibTransId="{E8FE0C87-3D8A-4AA2-8F57-22E1D8BA6F95}"/>
    <dgm:cxn modelId="{7D26E7FB-D14C-4570-9E0B-7B422DCF7376}" type="presOf" srcId="{64997CF5-702E-4121-B1AC-F19B944A33FE}" destId="{5F5C8E26-4279-4C85-A150-40821071DB87}" srcOrd="0" destOrd="0" presId="urn:microsoft.com/office/officeart/2008/layout/HorizontalMultiLevelHierarchy"/>
    <dgm:cxn modelId="{B5BCA0FF-6498-400C-8E09-58186960C238}" type="presOf" srcId="{DF01511D-E768-4DDA-9D36-AE150A48C8B3}" destId="{9515BC68-3C08-46E7-BA22-D4065A7BF2F4}" srcOrd="0" destOrd="0" presId="urn:microsoft.com/office/officeart/2008/layout/HorizontalMultiLevelHierarchy"/>
    <dgm:cxn modelId="{ECF0BAFF-17D5-450A-A81C-16BB352F77B1}" type="presOf" srcId="{409B9845-B1B2-4112-886A-7DE4B20C9ED6}" destId="{858586BE-310B-40C6-A9BF-51FD7502AAB0}" srcOrd="0" destOrd="0" presId="urn:microsoft.com/office/officeart/2008/layout/HorizontalMultiLevelHierarchy"/>
    <dgm:cxn modelId="{47B3C2AE-06D0-462B-ACDF-482FFD4F6BC2}" type="presParOf" srcId="{DC016C9D-805E-4703-A285-F7E98A3F824A}" destId="{37955D36-230F-44A1-BAC7-5420D6074298}" srcOrd="0" destOrd="0" presId="urn:microsoft.com/office/officeart/2008/layout/HorizontalMultiLevelHierarchy"/>
    <dgm:cxn modelId="{2B98EE9E-3F5F-4516-8C20-84CD09B398C9}" type="presParOf" srcId="{37955D36-230F-44A1-BAC7-5420D6074298}" destId="{38DCDFAE-C1CF-4CB9-A960-FF1414610F8B}" srcOrd="0" destOrd="0" presId="urn:microsoft.com/office/officeart/2008/layout/HorizontalMultiLevelHierarchy"/>
    <dgm:cxn modelId="{B03EA857-1589-4DEF-913E-E6D25F5E2D6A}" type="presParOf" srcId="{37955D36-230F-44A1-BAC7-5420D6074298}" destId="{3593A0C1-95D6-412C-A156-0B56845AA6DC}" srcOrd="1" destOrd="0" presId="urn:microsoft.com/office/officeart/2008/layout/HorizontalMultiLevelHierarchy"/>
    <dgm:cxn modelId="{974DA2D2-EED4-4CC3-942A-374D612EA521}" type="presParOf" srcId="{3593A0C1-95D6-412C-A156-0B56845AA6DC}" destId="{858586BE-310B-40C6-A9BF-51FD7502AAB0}" srcOrd="0" destOrd="0" presId="urn:microsoft.com/office/officeart/2008/layout/HorizontalMultiLevelHierarchy"/>
    <dgm:cxn modelId="{76DE70A5-375F-4DD6-BD91-6B5D774BDF28}" type="presParOf" srcId="{858586BE-310B-40C6-A9BF-51FD7502AAB0}" destId="{4D5C8D86-5C20-4535-B086-686BA08EE447}" srcOrd="0" destOrd="0" presId="urn:microsoft.com/office/officeart/2008/layout/HorizontalMultiLevelHierarchy"/>
    <dgm:cxn modelId="{B49A51DF-9D0B-4D32-9D7B-30551424A3F8}" type="presParOf" srcId="{3593A0C1-95D6-412C-A156-0B56845AA6DC}" destId="{A29B88E2-7332-4A9D-890D-64FE99CDDFBA}" srcOrd="1" destOrd="0" presId="urn:microsoft.com/office/officeart/2008/layout/HorizontalMultiLevelHierarchy"/>
    <dgm:cxn modelId="{BFB4BA52-FD0E-4CCD-9EF6-9B419D47B066}" type="presParOf" srcId="{A29B88E2-7332-4A9D-890D-64FE99CDDFBA}" destId="{ACEB4EF7-2242-4DA7-A302-7A93D8F71147}" srcOrd="0" destOrd="0" presId="urn:microsoft.com/office/officeart/2008/layout/HorizontalMultiLevelHierarchy"/>
    <dgm:cxn modelId="{3EAC13BD-4DF7-4E1F-A7A0-728F4EFE94ED}" type="presParOf" srcId="{A29B88E2-7332-4A9D-890D-64FE99CDDFBA}" destId="{440B31D5-2E8C-41F0-8D49-5E14FC40A774}" srcOrd="1" destOrd="0" presId="urn:microsoft.com/office/officeart/2008/layout/HorizontalMultiLevelHierarchy"/>
    <dgm:cxn modelId="{76111571-F8C3-407C-AD8E-FC0DEA312C30}" type="presParOf" srcId="{440B31D5-2E8C-41F0-8D49-5E14FC40A774}" destId="{EF121F75-BFAE-4311-9128-6640D3D5D129}" srcOrd="0" destOrd="0" presId="urn:microsoft.com/office/officeart/2008/layout/HorizontalMultiLevelHierarchy"/>
    <dgm:cxn modelId="{2BD898A6-C286-41B8-BB6C-0510C226D785}" type="presParOf" srcId="{EF121F75-BFAE-4311-9128-6640D3D5D129}" destId="{694D00B6-11B6-4076-B5B2-C1330BD4B9EA}" srcOrd="0" destOrd="0" presId="urn:microsoft.com/office/officeart/2008/layout/HorizontalMultiLevelHierarchy"/>
    <dgm:cxn modelId="{CF554E1B-9FB1-45BC-A285-469D521E2356}" type="presParOf" srcId="{440B31D5-2E8C-41F0-8D49-5E14FC40A774}" destId="{58449015-ECC8-4FDC-BD26-5501309846B2}" srcOrd="1" destOrd="0" presId="urn:microsoft.com/office/officeart/2008/layout/HorizontalMultiLevelHierarchy"/>
    <dgm:cxn modelId="{8F174855-7168-4F90-B585-9645DD342C3F}" type="presParOf" srcId="{58449015-ECC8-4FDC-BD26-5501309846B2}" destId="{37B50706-8D0D-41FE-BEB2-1B7DB7662FC2}" srcOrd="0" destOrd="0" presId="urn:microsoft.com/office/officeart/2008/layout/HorizontalMultiLevelHierarchy"/>
    <dgm:cxn modelId="{D7525333-24B7-4D00-A7F6-DBE9AAF1B6BC}" type="presParOf" srcId="{58449015-ECC8-4FDC-BD26-5501309846B2}" destId="{C954C9AE-16DB-484B-89CB-DED9E73E034D}" srcOrd="1" destOrd="0" presId="urn:microsoft.com/office/officeart/2008/layout/HorizontalMultiLevelHierarchy"/>
    <dgm:cxn modelId="{BA5C3841-EE46-4110-AE56-6512EDC36328}" type="presParOf" srcId="{440B31D5-2E8C-41F0-8D49-5E14FC40A774}" destId="{39A88D6A-AFF1-48EF-9B38-BAC62C95DE04}" srcOrd="2" destOrd="0" presId="urn:microsoft.com/office/officeart/2008/layout/HorizontalMultiLevelHierarchy"/>
    <dgm:cxn modelId="{913777B9-F1D3-4252-879E-071661A1F03D}" type="presParOf" srcId="{39A88D6A-AFF1-48EF-9B38-BAC62C95DE04}" destId="{DA792184-9377-4C61-BBD2-08ACF26195FD}" srcOrd="0" destOrd="0" presId="urn:microsoft.com/office/officeart/2008/layout/HorizontalMultiLevelHierarchy"/>
    <dgm:cxn modelId="{31A1BE9B-D33B-4169-AD41-15C7BAED9A54}" type="presParOf" srcId="{440B31D5-2E8C-41F0-8D49-5E14FC40A774}" destId="{4D9F2A0C-B95E-4AA1-B022-E3F1559CF4AF}" srcOrd="3" destOrd="0" presId="urn:microsoft.com/office/officeart/2008/layout/HorizontalMultiLevelHierarchy"/>
    <dgm:cxn modelId="{FE40593C-1928-4A9A-8D6E-E7B4A5D7FE0B}" type="presParOf" srcId="{4D9F2A0C-B95E-4AA1-B022-E3F1559CF4AF}" destId="{272CF0E9-6C38-48B3-90B4-7DEA0437A2AD}" srcOrd="0" destOrd="0" presId="urn:microsoft.com/office/officeart/2008/layout/HorizontalMultiLevelHierarchy"/>
    <dgm:cxn modelId="{7D2DF007-2556-4561-907E-62BF7E205648}" type="presParOf" srcId="{4D9F2A0C-B95E-4AA1-B022-E3F1559CF4AF}" destId="{DD0237A7-AF75-47C7-A4E2-8F4321E57A5A}" srcOrd="1" destOrd="0" presId="urn:microsoft.com/office/officeart/2008/layout/HorizontalMultiLevelHierarchy"/>
    <dgm:cxn modelId="{91A83779-667E-4B39-8578-0665C9D4FB38}" type="presParOf" srcId="{440B31D5-2E8C-41F0-8D49-5E14FC40A774}" destId="{AD2951A1-A6D3-4AE6-B4B9-664904235432}" srcOrd="4" destOrd="0" presId="urn:microsoft.com/office/officeart/2008/layout/HorizontalMultiLevelHierarchy"/>
    <dgm:cxn modelId="{FB593761-FAC7-4DD4-8DA4-01FC61C81D1C}" type="presParOf" srcId="{AD2951A1-A6D3-4AE6-B4B9-664904235432}" destId="{48417A08-4A42-4803-9EE9-43E747BC5355}" srcOrd="0" destOrd="0" presId="urn:microsoft.com/office/officeart/2008/layout/HorizontalMultiLevelHierarchy"/>
    <dgm:cxn modelId="{3FC37E67-A7E2-4C55-881F-083A3199172B}" type="presParOf" srcId="{440B31D5-2E8C-41F0-8D49-5E14FC40A774}" destId="{BA9D9D82-9F9E-4901-A99D-5DEE8423FDC2}" srcOrd="5" destOrd="0" presId="urn:microsoft.com/office/officeart/2008/layout/HorizontalMultiLevelHierarchy"/>
    <dgm:cxn modelId="{BF114EB0-CCDF-46A6-BB4D-62DE7D551D00}" type="presParOf" srcId="{BA9D9D82-9F9E-4901-A99D-5DEE8423FDC2}" destId="{A05C14A4-31C2-48C9-AE81-D2DF5C0C481A}" srcOrd="0" destOrd="0" presId="urn:microsoft.com/office/officeart/2008/layout/HorizontalMultiLevelHierarchy"/>
    <dgm:cxn modelId="{E317E1C4-9CBF-4144-A35C-68A5E3EFB2E6}" type="presParOf" srcId="{BA9D9D82-9F9E-4901-A99D-5DEE8423FDC2}" destId="{E0A15F64-B1B4-49D0-94F5-C47199CA1C7A}" srcOrd="1" destOrd="0" presId="urn:microsoft.com/office/officeart/2008/layout/HorizontalMultiLevelHierarchy"/>
    <dgm:cxn modelId="{AB61423C-E562-4988-A667-D49ABB0E4CF4}" type="presParOf" srcId="{3593A0C1-95D6-412C-A156-0B56845AA6DC}" destId="{BA921E45-3C0B-4D85-B4F7-973E10C46896}" srcOrd="2" destOrd="0" presId="urn:microsoft.com/office/officeart/2008/layout/HorizontalMultiLevelHierarchy"/>
    <dgm:cxn modelId="{38F7441A-4930-4B17-859C-27FB76BCEC90}" type="presParOf" srcId="{BA921E45-3C0B-4D85-B4F7-973E10C46896}" destId="{5E4F291E-E23F-40AA-A1F5-7E12E12D128E}" srcOrd="0" destOrd="0" presId="urn:microsoft.com/office/officeart/2008/layout/HorizontalMultiLevelHierarchy"/>
    <dgm:cxn modelId="{FE921B73-91DB-4D4B-9C14-D840A38F6220}" type="presParOf" srcId="{3593A0C1-95D6-412C-A156-0B56845AA6DC}" destId="{2276FF61-47BD-4B7C-A232-0077807F9446}" srcOrd="3" destOrd="0" presId="urn:microsoft.com/office/officeart/2008/layout/HorizontalMultiLevelHierarchy"/>
    <dgm:cxn modelId="{5E1BA840-4E89-4760-8D2D-B113C448DD36}" type="presParOf" srcId="{2276FF61-47BD-4B7C-A232-0077807F9446}" destId="{EE2B12C2-6A80-4C4D-8AF5-4D0661FE62F3}" srcOrd="0" destOrd="0" presId="urn:microsoft.com/office/officeart/2008/layout/HorizontalMultiLevelHierarchy"/>
    <dgm:cxn modelId="{A587BAE5-9548-4B3D-8F2B-94A6A148C4D8}" type="presParOf" srcId="{2276FF61-47BD-4B7C-A232-0077807F9446}" destId="{DEA6F5C1-C416-4A22-B4B1-9163C26CC729}" srcOrd="1" destOrd="0" presId="urn:microsoft.com/office/officeart/2008/layout/HorizontalMultiLevelHierarchy"/>
    <dgm:cxn modelId="{68AB467A-814B-495A-B9B5-9F32BB103D3F}" type="presParOf" srcId="{DEA6F5C1-C416-4A22-B4B1-9163C26CC729}" destId="{B5E60568-80A9-4B8C-88E6-99FA3B7D1FC0}" srcOrd="0" destOrd="0" presId="urn:microsoft.com/office/officeart/2008/layout/HorizontalMultiLevelHierarchy"/>
    <dgm:cxn modelId="{7B1970D1-45DF-496A-BB38-AF2951D3C41B}" type="presParOf" srcId="{B5E60568-80A9-4B8C-88E6-99FA3B7D1FC0}" destId="{23E3D6A9-84E3-40F3-BE7A-732FDF8909CE}" srcOrd="0" destOrd="0" presId="urn:microsoft.com/office/officeart/2008/layout/HorizontalMultiLevelHierarchy"/>
    <dgm:cxn modelId="{7658C6D5-F098-4C08-9DEF-1C46835252F8}" type="presParOf" srcId="{DEA6F5C1-C416-4A22-B4B1-9163C26CC729}" destId="{DAAEAA6C-38B7-4122-82EF-4F6C14BF612D}" srcOrd="1" destOrd="0" presId="urn:microsoft.com/office/officeart/2008/layout/HorizontalMultiLevelHierarchy"/>
    <dgm:cxn modelId="{245751CC-34F4-4B1C-97CF-83CA57E2D8A6}" type="presParOf" srcId="{DAAEAA6C-38B7-4122-82EF-4F6C14BF612D}" destId="{C2CD3869-CCBC-419D-A87B-3F76EDAEE174}" srcOrd="0" destOrd="0" presId="urn:microsoft.com/office/officeart/2008/layout/HorizontalMultiLevelHierarchy"/>
    <dgm:cxn modelId="{D7C7BC82-8914-453F-87C1-2689C36C9ED7}" type="presParOf" srcId="{DAAEAA6C-38B7-4122-82EF-4F6C14BF612D}" destId="{22965906-1FC9-4406-B104-5360878264DE}" srcOrd="1" destOrd="0" presId="urn:microsoft.com/office/officeart/2008/layout/HorizontalMultiLevelHierarchy"/>
    <dgm:cxn modelId="{B3C2E5FC-829B-4E11-A7CC-730491CEE839}" type="presParOf" srcId="{DEA6F5C1-C416-4A22-B4B1-9163C26CC729}" destId="{3EBE7EE8-93E1-4767-B81F-DE7BFE990EF0}" srcOrd="2" destOrd="0" presId="urn:microsoft.com/office/officeart/2008/layout/HorizontalMultiLevelHierarchy"/>
    <dgm:cxn modelId="{EAD2C26E-B3BC-4265-B2A5-A4E8374281BE}" type="presParOf" srcId="{3EBE7EE8-93E1-4767-B81F-DE7BFE990EF0}" destId="{160057B6-721D-4F52-8493-D00E58458DFC}" srcOrd="0" destOrd="0" presId="urn:microsoft.com/office/officeart/2008/layout/HorizontalMultiLevelHierarchy"/>
    <dgm:cxn modelId="{292BBECA-CC5C-4F1E-A1CE-CEE61A6EB878}" type="presParOf" srcId="{DEA6F5C1-C416-4A22-B4B1-9163C26CC729}" destId="{6BC97C5A-AC73-451B-8E57-B1D8765E9308}" srcOrd="3" destOrd="0" presId="urn:microsoft.com/office/officeart/2008/layout/HorizontalMultiLevelHierarchy"/>
    <dgm:cxn modelId="{4C6F0C97-8F4A-420A-B719-5524F0F03A4F}" type="presParOf" srcId="{6BC97C5A-AC73-451B-8E57-B1D8765E9308}" destId="{255A609D-2D85-4E49-B273-0DFD1A03D31C}" srcOrd="0" destOrd="0" presId="urn:microsoft.com/office/officeart/2008/layout/HorizontalMultiLevelHierarchy"/>
    <dgm:cxn modelId="{E40A22FE-11F3-4B5C-AFB8-93E5477C6EA7}" type="presParOf" srcId="{6BC97C5A-AC73-451B-8E57-B1D8765E9308}" destId="{7ADED330-DC74-40F8-B089-404CEAA9A4B8}" srcOrd="1" destOrd="0" presId="urn:microsoft.com/office/officeart/2008/layout/HorizontalMultiLevelHierarchy"/>
    <dgm:cxn modelId="{D05D47CD-2653-40C4-BBC8-59DF27B57D4A}" type="presParOf" srcId="{DEA6F5C1-C416-4A22-B4B1-9163C26CC729}" destId="{BA4C2404-09C3-4F0E-A76E-2AA661992A85}" srcOrd="4" destOrd="0" presId="urn:microsoft.com/office/officeart/2008/layout/HorizontalMultiLevelHierarchy"/>
    <dgm:cxn modelId="{5D553CF9-286E-4F68-8E6B-9093CEC9553B}" type="presParOf" srcId="{BA4C2404-09C3-4F0E-A76E-2AA661992A85}" destId="{3D8A5466-D08E-46BD-A9B7-F7190103837F}" srcOrd="0" destOrd="0" presId="urn:microsoft.com/office/officeart/2008/layout/HorizontalMultiLevelHierarchy"/>
    <dgm:cxn modelId="{31538358-20D8-4D6A-B7D4-902DAB741050}" type="presParOf" srcId="{DEA6F5C1-C416-4A22-B4B1-9163C26CC729}" destId="{27CCF878-9211-4623-BBF6-0804974DD743}" srcOrd="5" destOrd="0" presId="urn:microsoft.com/office/officeart/2008/layout/HorizontalMultiLevelHierarchy"/>
    <dgm:cxn modelId="{78440534-F645-4E98-8DDC-F10DAA898B89}" type="presParOf" srcId="{27CCF878-9211-4623-BBF6-0804974DD743}" destId="{A55B06B9-5530-4541-AEF7-AFC61B262419}" srcOrd="0" destOrd="0" presId="urn:microsoft.com/office/officeart/2008/layout/HorizontalMultiLevelHierarchy"/>
    <dgm:cxn modelId="{A2A26E9D-1413-4ECD-8E39-8D43C3E55C49}" type="presParOf" srcId="{27CCF878-9211-4623-BBF6-0804974DD743}" destId="{85E3A61E-A6FF-452B-B552-7A3B2C87B352}" srcOrd="1" destOrd="0" presId="urn:microsoft.com/office/officeart/2008/layout/HorizontalMultiLevelHierarchy"/>
    <dgm:cxn modelId="{4E4773F8-F90A-47D1-9FB2-D9B8BA1194B6}" type="presParOf" srcId="{3593A0C1-95D6-412C-A156-0B56845AA6DC}" destId="{B422EAB5-56AF-4611-9600-EA890DE1BCA5}" srcOrd="4" destOrd="0" presId="urn:microsoft.com/office/officeart/2008/layout/HorizontalMultiLevelHierarchy"/>
    <dgm:cxn modelId="{906E540B-D2C2-4F6D-9C6A-EA2D235BFD8B}" type="presParOf" srcId="{B422EAB5-56AF-4611-9600-EA890DE1BCA5}" destId="{5C513B2E-57CC-4B75-8553-487C11EF55D8}" srcOrd="0" destOrd="0" presId="urn:microsoft.com/office/officeart/2008/layout/HorizontalMultiLevelHierarchy"/>
    <dgm:cxn modelId="{DA315715-5EAE-4C0C-90F9-6070E17AB5D7}" type="presParOf" srcId="{3593A0C1-95D6-412C-A156-0B56845AA6DC}" destId="{29C919EA-FB60-4CFF-8DB9-37D8830E0014}" srcOrd="5" destOrd="0" presId="urn:microsoft.com/office/officeart/2008/layout/HorizontalMultiLevelHierarchy"/>
    <dgm:cxn modelId="{34CF97E1-DF1F-4F98-9C2C-1FDE8E79FC50}" type="presParOf" srcId="{29C919EA-FB60-4CFF-8DB9-37D8830E0014}" destId="{48FD3CD2-22F2-4ACC-8F2B-896F9F7B77CB}" srcOrd="0" destOrd="0" presId="urn:microsoft.com/office/officeart/2008/layout/HorizontalMultiLevelHierarchy"/>
    <dgm:cxn modelId="{256F002E-119D-41C7-88A8-95B233902585}" type="presParOf" srcId="{29C919EA-FB60-4CFF-8DB9-37D8830E0014}" destId="{0D4767AC-E1CE-4AE8-8E1A-11AAD09C2C71}" srcOrd="1" destOrd="0" presId="urn:microsoft.com/office/officeart/2008/layout/HorizontalMultiLevelHierarchy"/>
    <dgm:cxn modelId="{BD947EE2-9D27-446B-B1A4-0A80DCB4CB92}" type="presParOf" srcId="{0D4767AC-E1CE-4AE8-8E1A-11AAD09C2C71}" destId="{9515BC68-3C08-46E7-BA22-D4065A7BF2F4}" srcOrd="0" destOrd="0" presId="urn:microsoft.com/office/officeart/2008/layout/HorizontalMultiLevelHierarchy"/>
    <dgm:cxn modelId="{6FC48EAB-7408-425C-8ADC-84418EF71BC5}" type="presParOf" srcId="{9515BC68-3C08-46E7-BA22-D4065A7BF2F4}" destId="{2C5C097A-0171-4E7A-A520-590FF0238410}" srcOrd="0" destOrd="0" presId="urn:microsoft.com/office/officeart/2008/layout/HorizontalMultiLevelHierarchy"/>
    <dgm:cxn modelId="{F0F0A7A1-8AE0-4C7F-819C-94D1DE7D618B}" type="presParOf" srcId="{0D4767AC-E1CE-4AE8-8E1A-11AAD09C2C71}" destId="{F6C5B415-A59F-49B9-8789-9D6858DAC008}" srcOrd="1" destOrd="0" presId="urn:microsoft.com/office/officeart/2008/layout/HorizontalMultiLevelHierarchy"/>
    <dgm:cxn modelId="{8045E54C-9A4B-4400-BF54-F7C19A9B0D0E}" type="presParOf" srcId="{F6C5B415-A59F-49B9-8789-9D6858DAC008}" destId="{F3571D1A-1E34-4C4C-831A-89EA16F55989}" srcOrd="0" destOrd="0" presId="urn:microsoft.com/office/officeart/2008/layout/HorizontalMultiLevelHierarchy"/>
    <dgm:cxn modelId="{2DF53B52-1432-40EB-8446-EEA95584E36F}" type="presParOf" srcId="{F6C5B415-A59F-49B9-8789-9D6858DAC008}" destId="{5F8C4EC3-1B3C-4383-8FDD-1F3D8A8D274F}" srcOrd="1" destOrd="0" presId="urn:microsoft.com/office/officeart/2008/layout/HorizontalMultiLevelHierarchy"/>
    <dgm:cxn modelId="{6288429D-3CAD-4E54-8328-96D3E4F0D166}" type="presParOf" srcId="{0D4767AC-E1CE-4AE8-8E1A-11AAD09C2C71}" destId="{1A1EEC6F-DFAF-4164-8A37-48704B06B215}" srcOrd="2" destOrd="0" presId="urn:microsoft.com/office/officeart/2008/layout/HorizontalMultiLevelHierarchy"/>
    <dgm:cxn modelId="{63D405DC-E6D7-445B-85DD-6E46438E49E7}" type="presParOf" srcId="{1A1EEC6F-DFAF-4164-8A37-48704B06B215}" destId="{86534E83-1952-450D-B894-799515A41089}" srcOrd="0" destOrd="0" presId="urn:microsoft.com/office/officeart/2008/layout/HorizontalMultiLevelHierarchy"/>
    <dgm:cxn modelId="{A88A2233-E271-4EAB-8BD2-CD5FAB7BC4E2}" type="presParOf" srcId="{0D4767AC-E1CE-4AE8-8E1A-11AAD09C2C71}" destId="{CD640C4A-860A-4F4A-B0FF-93E860DBB698}" srcOrd="3" destOrd="0" presId="urn:microsoft.com/office/officeart/2008/layout/HorizontalMultiLevelHierarchy"/>
    <dgm:cxn modelId="{3248E3AC-C4D0-4244-9868-1EA33FC21B41}" type="presParOf" srcId="{CD640C4A-860A-4F4A-B0FF-93E860DBB698}" destId="{7FC89A07-21D0-4152-960C-73016A620502}" srcOrd="0" destOrd="0" presId="urn:microsoft.com/office/officeart/2008/layout/HorizontalMultiLevelHierarchy"/>
    <dgm:cxn modelId="{206ADF0D-897A-4D92-99E9-D2425914D00D}" type="presParOf" srcId="{CD640C4A-860A-4F4A-B0FF-93E860DBB698}" destId="{A5D466A3-7961-47C7-A7C4-BDBBFDAEE8EA}" srcOrd="1" destOrd="0" presId="urn:microsoft.com/office/officeart/2008/layout/HorizontalMultiLevelHierarchy"/>
    <dgm:cxn modelId="{0C4FBA27-D073-4181-8BF8-67EE3BB1D03F}" type="presParOf" srcId="{0D4767AC-E1CE-4AE8-8E1A-11AAD09C2C71}" destId="{DB00A62B-27D5-4277-9121-5BBA300E50E9}" srcOrd="4" destOrd="0" presId="urn:microsoft.com/office/officeart/2008/layout/HorizontalMultiLevelHierarchy"/>
    <dgm:cxn modelId="{C6132CC5-9C6D-410B-95E9-7C7985A4E135}" type="presParOf" srcId="{DB00A62B-27D5-4277-9121-5BBA300E50E9}" destId="{439E14AA-DC94-4152-B94E-78E3FC4258C1}" srcOrd="0" destOrd="0" presId="urn:microsoft.com/office/officeart/2008/layout/HorizontalMultiLevelHierarchy"/>
    <dgm:cxn modelId="{094A627C-AD68-42B6-996A-3D8A386EDA6E}" type="presParOf" srcId="{0D4767AC-E1CE-4AE8-8E1A-11AAD09C2C71}" destId="{FE3770BD-C087-40B1-A3D1-578E5684D6C7}" srcOrd="5" destOrd="0" presId="urn:microsoft.com/office/officeart/2008/layout/HorizontalMultiLevelHierarchy"/>
    <dgm:cxn modelId="{49F09BA7-76EC-4BAE-9BAF-FD6345A2B702}" type="presParOf" srcId="{FE3770BD-C087-40B1-A3D1-578E5684D6C7}" destId="{1B5015A1-6E1C-41CD-8FA2-CA4523C19F3B}" srcOrd="0" destOrd="0" presId="urn:microsoft.com/office/officeart/2008/layout/HorizontalMultiLevelHierarchy"/>
    <dgm:cxn modelId="{83546EC3-9970-43DF-9D4B-6F5DD2F76EF8}" type="presParOf" srcId="{FE3770BD-C087-40B1-A3D1-578E5684D6C7}" destId="{940FC524-BBD7-4B5C-A6EB-468037EBC9E0}" srcOrd="1" destOrd="0" presId="urn:microsoft.com/office/officeart/2008/layout/HorizontalMultiLevelHierarchy"/>
    <dgm:cxn modelId="{B91BBCF1-9776-4A3C-98E2-C3A3D822363A}" type="presParOf" srcId="{3593A0C1-95D6-412C-A156-0B56845AA6DC}" destId="{2845FDBB-6D19-4D2C-9B06-DD512FFE2613}" srcOrd="6" destOrd="0" presId="urn:microsoft.com/office/officeart/2008/layout/HorizontalMultiLevelHierarchy"/>
    <dgm:cxn modelId="{0F2B4F89-BF5C-4172-88AD-B09A7831B6A2}" type="presParOf" srcId="{2845FDBB-6D19-4D2C-9B06-DD512FFE2613}" destId="{FB6B1670-2997-4C01-891C-483FAB905414}" srcOrd="0" destOrd="0" presId="urn:microsoft.com/office/officeart/2008/layout/HorizontalMultiLevelHierarchy"/>
    <dgm:cxn modelId="{1567A6DA-A655-453D-80A2-3A9896CBDBBD}" type="presParOf" srcId="{3593A0C1-95D6-412C-A156-0B56845AA6DC}" destId="{A4FA4D70-1134-4077-B081-ECA8526D4C9E}" srcOrd="7" destOrd="0" presId="urn:microsoft.com/office/officeart/2008/layout/HorizontalMultiLevelHierarchy"/>
    <dgm:cxn modelId="{240C8EBC-6B44-4C7D-A986-64857735F5CF}" type="presParOf" srcId="{A4FA4D70-1134-4077-B081-ECA8526D4C9E}" destId="{CF3E9A79-27E8-42C1-9D2D-01CC5129B97A}" srcOrd="0" destOrd="0" presId="urn:microsoft.com/office/officeart/2008/layout/HorizontalMultiLevelHierarchy"/>
    <dgm:cxn modelId="{2C509AC1-6858-4B1E-8C39-72EC8DDE62FB}" type="presParOf" srcId="{A4FA4D70-1134-4077-B081-ECA8526D4C9E}" destId="{B74001D8-EF64-40F9-B81D-2B381EE4FEA9}" srcOrd="1" destOrd="0" presId="urn:microsoft.com/office/officeart/2008/layout/HorizontalMultiLevelHierarchy"/>
    <dgm:cxn modelId="{1B5B1463-1877-43EC-AB9D-32E3E0836214}" type="presParOf" srcId="{B74001D8-EF64-40F9-B81D-2B381EE4FEA9}" destId="{9D4CA297-3CE3-45D5-B222-DE63F6FCABA1}" srcOrd="0" destOrd="0" presId="urn:microsoft.com/office/officeart/2008/layout/HorizontalMultiLevelHierarchy"/>
    <dgm:cxn modelId="{01B4D8F4-C697-45BF-B5CF-E60F6BB5BACA}" type="presParOf" srcId="{9D4CA297-3CE3-45D5-B222-DE63F6FCABA1}" destId="{117A8207-60FC-474E-A323-72895CC526EA}" srcOrd="0" destOrd="0" presId="urn:microsoft.com/office/officeart/2008/layout/HorizontalMultiLevelHierarchy"/>
    <dgm:cxn modelId="{C5D852E1-7884-4EA3-94FA-64AF2EC49F09}" type="presParOf" srcId="{B74001D8-EF64-40F9-B81D-2B381EE4FEA9}" destId="{832FA0F1-0445-4208-A38C-DD12F1890E95}" srcOrd="1" destOrd="0" presId="urn:microsoft.com/office/officeart/2008/layout/HorizontalMultiLevelHierarchy"/>
    <dgm:cxn modelId="{92D34285-5372-4142-857E-E6F1D66CDD6D}" type="presParOf" srcId="{832FA0F1-0445-4208-A38C-DD12F1890E95}" destId="{247AA94B-916D-4A17-B8FB-F4BEADFA30BD}" srcOrd="0" destOrd="0" presId="urn:microsoft.com/office/officeart/2008/layout/HorizontalMultiLevelHierarchy"/>
    <dgm:cxn modelId="{15CA2FBD-E537-4974-BC92-538EF629FEBE}" type="presParOf" srcId="{832FA0F1-0445-4208-A38C-DD12F1890E95}" destId="{7E16C1DA-F691-42E0-88A6-F41930724A0F}" srcOrd="1" destOrd="0" presId="urn:microsoft.com/office/officeart/2008/layout/HorizontalMultiLevelHierarchy"/>
    <dgm:cxn modelId="{6361B344-67DC-453E-B9A4-9C36EE3FD0A4}" type="presParOf" srcId="{B74001D8-EF64-40F9-B81D-2B381EE4FEA9}" destId="{5F5C8E26-4279-4C85-A150-40821071DB87}" srcOrd="2" destOrd="0" presId="urn:microsoft.com/office/officeart/2008/layout/HorizontalMultiLevelHierarchy"/>
    <dgm:cxn modelId="{760F2A7F-8DFB-4D09-9FFB-00C57C51333C}" type="presParOf" srcId="{5F5C8E26-4279-4C85-A150-40821071DB87}" destId="{B0E7B488-614D-4016-B5CC-472177E9E810}" srcOrd="0" destOrd="0" presId="urn:microsoft.com/office/officeart/2008/layout/HorizontalMultiLevelHierarchy"/>
    <dgm:cxn modelId="{BE6BB67E-16C4-4B3B-A835-182ADF88A64D}" type="presParOf" srcId="{B74001D8-EF64-40F9-B81D-2B381EE4FEA9}" destId="{563A4C30-0F54-4C1F-B1BE-15ECCDB6AB77}" srcOrd="3" destOrd="0" presId="urn:microsoft.com/office/officeart/2008/layout/HorizontalMultiLevelHierarchy"/>
    <dgm:cxn modelId="{C65F9B1D-C610-481E-BB93-2C305677977A}" type="presParOf" srcId="{563A4C30-0F54-4C1F-B1BE-15ECCDB6AB77}" destId="{4728FF94-A9FF-4011-B9FE-0E72AD4294C3}" srcOrd="0" destOrd="0" presId="urn:microsoft.com/office/officeart/2008/layout/HorizontalMultiLevelHierarchy"/>
    <dgm:cxn modelId="{513F466F-2254-4076-BC19-30F7A217D75C}" type="presParOf" srcId="{563A4C30-0F54-4C1F-B1BE-15ECCDB6AB77}" destId="{5767400A-2AA5-4B34-BB9B-58C010043A71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5C8E26-4279-4C85-A150-40821071DB87}">
      <dsp:nvSpPr>
        <dsp:cNvPr id="0" name=""/>
        <dsp:cNvSpPr/>
      </dsp:nvSpPr>
      <dsp:spPr>
        <a:xfrm>
          <a:off x="2354056" y="5311403"/>
          <a:ext cx="281473" cy="2681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736" y="0"/>
              </a:lnTo>
              <a:lnTo>
                <a:pt x="140736" y="268171"/>
              </a:lnTo>
              <a:lnTo>
                <a:pt x="281473" y="26817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85073" y="5435770"/>
        <a:ext cx="19438" cy="19438"/>
      </dsp:txXfrm>
    </dsp:sp>
    <dsp:sp modelId="{9D4CA297-3CE3-45D5-B222-DE63F6FCABA1}">
      <dsp:nvSpPr>
        <dsp:cNvPr id="0" name=""/>
        <dsp:cNvSpPr/>
      </dsp:nvSpPr>
      <dsp:spPr>
        <a:xfrm>
          <a:off x="2354056" y="5043231"/>
          <a:ext cx="281473" cy="268171"/>
        </a:xfrm>
        <a:custGeom>
          <a:avLst/>
          <a:gdLst/>
          <a:ahLst/>
          <a:cxnLst/>
          <a:rect l="0" t="0" r="0" b="0"/>
          <a:pathLst>
            <a:path>
              <a:moveTo>
                <a:pt x="0" y="268171"/>
              </a:moveTo>
              <a:lnTo>
                <a:pt x="140736" y="268171"/>
              </a:lnTo>
              <a:lnTo>
                <a:pt x="140736" y="0"/>
              </a:lnTo>
              <a:lnTo>
                <a:pt x="281473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85073" y="5167598"/>
        <a:ext cx="19438" cy="19438"/>
      </dsp:txXfrm>
    </dsp:sp>
    <dsp:sp modelId="{2845FDBB-6D19-4D2C-9B06-DD512FFE2613}">
      <dsp:nvSpPr>
        <dsp:cNvPr id="0" name=""/>
        <dsp:cNvSpPr/>
      </dsp:nvSpPr>
      <dsp:spPr>
        <a:xfrm>
          <a:off x="665216" y="3031941"/>
          <a:ext cx="281473" cy="22794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736" y="0"/>
              </a:lnTo>
              <a:lnTo>
                <a:pt x="140736" y="2279461"/>
              </a:lnTo>
              <a:lnTo>
                <a:pt x="281473" y="227946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700" kern="1200"/>
        </a:p>
      </dsp:txBody>
      <dsp:txXfrm>
        <a:off x="748533" y="4114253"/>
        <a:ext cx="114838" cy="114838"/>
      </dsp:txXfrm>
    </dsp:sp>
    <dsp:sp modelId="{DB00A62B-27D5-4277-9121-5BBA300E50E9}">
      <dsp:nvSpPr>
        <dsp:cNvPr id="0" name=""/>
        <dsp:cNvSpPr/>
      </dsp:nvSpPr>
      <dsp:spPr>
        <a:xfrm>
          <a:off x="2354056" y="3970543"/>
          <a:ext cx="281473" cy="536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736" y="0"/>
              </a:lnTo>
              <a:lnTo>
                <a:pt x="140736" y="536343"/>
              </a:lnTo>
              <a:lnTo>
                <a:pt x="281473" y="53634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79649" y="4223572"/>
        <a:ext cx="30285" cy="30285"/>
      </dsp:txXfrm>
    </dsp:sp>
    <dsp:sp modelId="{1A1EEC6F-DFAF-4164-8A37-48704B06B215}">
      <dsp:nvSpPr>
        <dsp:cNvPr id="0" name=""/>
        <dsp:cNvSpPr/>
      </dsp:nvSpPr>
      <dsp:spPr>
        <a:xfrm>
          <a:off x="2354056" y="3924823"/>
          <a:ext cx="2814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1473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87755" y="3963506"/>
        <a:ext cx="14073" cy="14073"/>
      </dsp:txXfrm>
    </dsp:sp>
    <dsp:sp modelId="{9515BC68-3C08-46E7-BA22-D4065A7BF2F4}">
      <dsp:nvSpPr>
        <dsp:cNvPr id="0" name=""/>
        <dsp:cNvSpPr/>
      </dsp:nvSpPr>
      <dsp:spPr>
        <a:xfrm>
          <a:off x="2354056" y="3434199"/>
          <a:ext cx="281473" cy="536343"/>
        </a:xfrm>
        <a:custGeom>
          <a:avLst/>
          <a:gdLst/>
          <a:ahLst/>
          <a:cxnLst/>
          <a:rect l="0" t="0" r="0" b="0"/>
          <a:pathLst>
            <a:path>
              <a:moveTo>
                <a:pt x="0" y="536343"/>
              </a:moveTo>
              <a:lnTo>
                <a:pt x="140736" y="536343"/>
              </a:lnTo>
              <a:lnTo>
                <a:pt x="140736" y="0"/>
              </a:lnTo>
              <a:lnTo>
                <a:pt x="281473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79649" y="3687228"/>
        <a:ext cx="30285" cy="30285"/>
      </dsp:txXfrm>
    </dsp:sp>
    <dsp:sp modelId="{B422EAB5-56AF-4611-9600-EA890DE1BCA5}">
      <dsp:nvSpPr>
        <dsp:cNvPr id="0" name=""/>
        <dsp:cNvSpPr/>
      </dsp:nvSpPr>
      <dsp:spPr>
        <a:xfrm>
          <a:off x="665216" y="3031941"/>
          <a:ext cx="281473" cy="9386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736" y="0"/>
              </a:lnTo>
              <a:lnTo>
                <a:pt x="140736" y="938601"/>
              </a:lnTo>
              <a:lnTo>
                <a:pt x="281473" y="9386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781455" y="3476745"/>
        <a:ext cx="48994" cy="48994"/>
      </dsp:txXfrm>
    </dsp:sp>
    <dsp:sp modelId="{BA4C2404-09C3-4F0E-A76E-2AA661992A85}">
      <dsp:nvSpPr>
        <dsp:cNvPr id="0" name=""/>
        <dsp:cNvSpPr/>
      </dsp:nvSpPr>
      <dsp:spPr>
        <a:xfrm>
          <a:off x="2354056" y="2361512"/>
          <a:ext cx="281473" cy="536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736" y="0"/>
              </a:lnTo>
              <a:lnTo>
                <a:pt x="140736" y="536343"/>
              </a:lnTo>
              <a:lnTo>
                <a:pt x="281473" y="53634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79649" y="2614541"/>
        <a:ext cx="30285" cy="30285"/>
      </dsp:txXfrm>
    </dsp:sp>
    <dsp:sp modelId="{3EBE7EE8-93E1-4767-B81F-DE7BFE990EF0}">
      <dsp:nvSpPr>
        <dsp:cNvPr id="0" name=""/>
        <dsp:cNvSpPr/>
      </dsp:nvSpPr>
      <dsp:spPr>
        <a:xfrm>
          <a:off x="2354056" y="2315792"/>
          <a:ext cx="2814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1473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87755" y="2354475"/>
        <a:ext cx="14073" cy="14073"/>
      </dsp:txXfrm>
    </dsp:sp>
    <dsp:sp modelId="{B5E60568-80A9-4B8C-88E6-99FA3B7D1FC0}">
      <dsp:nvSpPr>
        <dsp:cNvPr id="0" name=""/>
        <dsp:cNvSpPr/>
      </dsp:nvSpPr>
      <dsp:spPr>
        <a:xfrm>
          <a:off x="2354056" y="1825168"/>
          <a:ext cx="281473" cy="536343"/>
        </a:xfrm>
        <a:custGeom>
          <a:avLst/>
          <a:gdLst/>
          <a:ahLst/>
          <a:cxnLst/>
          <a:rect l="0" t="0" r="0" b="0"/>
          <a:pathLst>
            <a:path>
              <a:moveTo>
                <a:pt x="0" y="536343"/>
              </a:moveTo>
              <a:lnTo>
                <a:pt x="140736" y="536343"/>
              </a:lnTo>
              <a:lnTo>
                <a:pt x="140736" y="0"/>
              </a:lnTo>
              <a:lnTo>
                <a:pt x="281473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79649" y="2078197"/>
        <a:ext cx="30285" cy="30285"/>
      </dsp:txXfrm>
    </dsp:sp>
    <dsp:sp modelId="{BA921E45-3C0B-4D85-B4F7-973E10C46896}">
      <dsp:nvSpPr>
        <dsp:cNvPr id="0" name=""/>
        <dsp:cNvSpPr/>
      </dsp:nvSpPr>
      <dsp:spPr>
        <a:xfrm>
          <a:off x="665216" y="2361512"/>
          <a:ext cx="281473" cy="670429"/>
        </a:xfrm>
        <a:custGeom>
          <a:avLst/>
          <a:gdLst/>
          <a:ahLst/>
          <a:cxnLst/>
          <a:rect l="0" t="0" r="0" b="0"/>
          <a:pathLst>
            <a:path>
              <a:moveTo>
                <a:pt x="0" y="670429"/>
              </a:moveTo>
              <a:lnTo>
                <a:pt x="140736" y="670429"/>
              </a:lnTo>
              <a:lnTo>
                <a:pt x="140736" y="0"/>
              </a:lnTo>
              <a:lnTo>
                <a:pt x="281473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787775" y="2678549"/>
        <a:ext cx="36355" cy="36355"/>
      </dsp:txXfrm>
    </dsp:sp>
    <dsp:sp modelId="{AD2951A1-A6D3-4AE6-B4B9-664904235432}">
      <dsp:nvSpPr>
        <dsp:cNvPr id="0" name=""/>
        <dsp:cNvSpPr/>
      </dsp:nvSpPr>
      <dsp:spPr>
        <a:xfrm>
          <a:off x="2354056" y="752480"/>
          <a:ext cx="281473" cy="5363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736" y="0"/>
              </a:lnTo>
              <a:lnTo>
                <a:pt x="140736" y="536343"/>
              </a:lnTo>
              <a:lnTo>
                <a:pt x="281473" y="53634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79649" y="1005509"/>
        <a:ext cx="30285" cy="30285"/>
      </dsp:txXfrm>
    </dsp:sp>
    <dsp:sp modelId="{39A88D6A-AFF1-48EF-9B38-BAC62C95DE04}">
      <dsp:nvSpPr>
        <dsp:cNvPr id="0" name=""/>
        <dsp:cNvSpPr/>
      </dsp:nvSpPr>
      <dsp:spPr>
        <a:xfrm>
          <a:off x="2354056" y="706760"/>
          <a:ext cx="28147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1473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87755" y="745443"/>
        <a:ext cx="14073" cy="14073"/>
      </dsp:txXfrm>
    </dsp:sp>
    <dsp:sp modelId="{EF121F75-BFAE-4311-9128-6640D3D5D129}">
      <dsp:nvSpPr>
        <dsp:cNvPr id="0" name=""/>
        <dsp:cNvSpPr/>
      </dsp:nvSpPr>
      <dsp:spPr>
        <a:xfrm>
          <a:off x="2354056" y="216136"/>
          <a:ext cx="281473" cy="536343"/>
        </a:xfrm>
        <a:custGeom>
          <a:avLst/>
          <a:gdLst/>
          <a:ahLst/>
          <a:cxnLst/>
          <a:rect l="0" t="0" r="0" b="0"/>
          <a:pathLst>
            <a:path>
              <a:moveTo>
                <a:pt x="0" y="536343"/>
              </a:moveTo>
              <a:lnTo>
                <a:pt x="140736" y="536343"/>
              </a:lnTo>
              <a:lnTo>
                <a:pt x="140736" y="0"/>
              </a:lnTo>
              <a:lnTo>
                <a:pt x="281473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2479649" y="469165"/>
        <a:ext cx="30285" cy="30285"/>
      </dsp:txXfrm>
    </dsp:sp>
    <dsp:sp modelId="{858586BE-310B-40C6-A9BF-51FD7502AAB0}">
      <dsp:nvSpPr>
        <dsp:cNvPr id="0" name=""/>
        <dsp:cNvSpPr/>
      </dsp:nvSpPr>
      <dsp:spPr>
        <a:xfrm>
          <a:off x="665216" y="752480"/>
          <a:ext cx="281473" cy="2279461"/>
        </a:xfrm>
        <a:custGeom>
          <a:avLst/>
          <a:gdLst/>
          <a:ahLst/>
          <a:cxnLst/>
          <a:rect l="0" t="0" r="0" b="0"/>
          <a:pathLst>
            <a:path>
              <a:moveTo>
                <a:pt x="0" y="2279461"/>
              </a:moveTo>
              <a:lnTo>
                <a:pt x="140736" y="2279461"/>
              </a:lnTo>
              <a:lnTo>
                <a:pt x="140736" y="0"/>
              </a:lnTo>
              <a:lnTo>
                <a:pt x="281473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700" kern="1200"/>
        </a:p>
      </dsp:txBody>
      <dsp:txXfrm>
        <a:off x="748533" y="1834791"/>
        <a:ext cx="114838" cy="114838"/>
      </dsp:txXfrm>
    </dsp:sp>
    <dsp:sp modelId="{38DCDFAE-C1CF-4CB9-A960-FF1414610F8B}">
      <dsp:nvSpPr>
        <dsp:cNvPr id="0" name=""/>
        <dsp:cNvSpPr/>
      </dsp:nvSpPr>
      <dsp:spPr>
        <a:xfrm rot="16200000">
          <a:off x="-678466" y="2817404"/>
          <a:ext cx="2258290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选课系统</a:t>
          </a:r>
        </a:p>
      </dsp:txBody>
      <dsp:txXfrm>
        <a:off x="-678466" y="2817404"/>
        <a:ext cx="2258290" cy="429075"/>
      </dsp:txXfrm>
    </dsp:sp>
    <dsp:sp modelId="{ACEB4EF7-2242-4DA7-A302-7A93D8F71147}">
      <dsp:nvSpPr>
        <dsp:cNvPr id="0" name=""/>
        <dsp:cNvSpPr/>
      </dsp:nvSpPr>
      <dsp:spPr>
        <a:xfrm>
          <a:off x="946689" y="537942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管理员端</a:t>
          </a:r>
        </a:p>
      </dsp:txBody>
      <dsp:txXfrm>
        <a:off x="946689" y="537942"/>
        <a:ext cx="1407366" cy="429075"/>
      </dsp:txXfrm>
    </dsp:sp>
    <dsp:sp modelId="{37B50706-8D0D-41FE-BEB2-1B7DB7662FC2}">
      <dsp:nvSpPr>
        <dsp:cNvPr id="0" name=""/>
        <dsp:cNvSpPr/>
      </dsp:nvSpPr>
      <dsp:spPr>
        <a:xfrm>
          <a:off x="2635529" y="1598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公告管理</a:t>
          </a:r>
        </a:p>
      </dsp:txBody>
      <dsp:txXfrm>
        <a:off x="2635529" y="1598"/>
        <a:ext cx="1407366" cy="429075"/>
      </dsp:txXfrm>
    </dsp:sp>
    <dsp:sp modelId="{272CF0E9-6C38-48B3-90B4-7DEA0437A2AD}">
      <dsp:nvSpPr>
        <dsp:cNvPr id="0" name=""/>
        <dsp:cNvSpPr/>
      </dsp:nvSpPr>
      <dsp:spPr>
        <a:xfrm>
          <a:off x="2635529" y="537942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审核申请通过</a:t>
          </a:r>
        </a:p>
      </dsp:txBody>
      <dsp:txXfrm>
        <a:off x="2635529" y="537942"/>
        <a:ext cx="1407366" cy="429075"/>
      </dsp:txXfrm>
    </dsp:sp>
    <dsp:sp modelId="{A05C14A4-31C2-48C9-AE81-D2DF5C0C481A}">
      <dsp:nvSpPr>
        <dsp:cNvPr id="0" name=""/>
        <dsp:cNvSpPr/>
      </dsp:nvSpPr>
      <dsp:spPr>
        <a:xfrm>
          <a:off x="2635529" y="1074286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查看和修改个人信息</a:t>
          </a:r>
        </a:p>
      </dsp:txBody>
      <dsp:txXfrm>
        <a:off x="2635529" y="1074286"/>
        <a:ext cx="1407366" cy="429075"/>
      </dsp:txXfrm>
    </dsp:sp>
    <dsp:sp modelId="{EE2B12C2-6A80-4C4D-8AF5-4D0661FE62F3}">
      <dsp:nvSpPr>
        <dsp:cNvPr id="0" name=""/>
        <dsp:cNvSpPr/>
      </dsp:nvSpPr>
      <dsp:spPr>
        <a:xfrm>
          <a:off x="946689" y="2146974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老师端</a:t>
          </a:r>
        </a:p>
      </dsp:txBody>
      <dsp:txXfrm>
        <a:off x="946689" y="2146974"/>
        <a:ext cx="1407366" cy="429075"/>
      </dsp:txXfrm>
    </dsp:sp>
    <dsp:sp modelId="{C2CD3869-CCBC-419D-A87B-3F76EDAEE174}">
      <dsp:nvSpPr>
        <dsp:cNvPr id="0" name=""/>
        <dsp:cNvSpPr/>
      </dsp:nvSpPr>
      <dsp:spPr>
        <a:xfrm>
          <a:off x="2635529" y="1610630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班级管理</a:t>
          </a:r>
        </a:p>
      </dsp:txBody>
      <dsp:txXfrm>
        <a:off x="2635529" y="1610630"/>
        <a:ext cx="1407366" cy="429075"/>
      </dsp:txXfrm>
    </dsp:sp>
    <dsp:sp modelId="{255A609D-2D85-4E49-B273-0DFD1A03D31C}">
      <dsp:nvSpPr>
        <dsp:cNvPr id="0" name=""/>
        <dsp:cNvSpPr/>
      </dsp:nvSpPr>
      <dsp:spPr>
        <a:xfrm>
          <a:off x="2635529" y="2146974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修改上课时间</a:t>
          </a:r>
        </a:p>
      </dsp:txBody>
      <dsp:txXfrm>
        <a:off x="2635529" y="2146974"/>
        <a:ext cx="1407366" cy="429075"/>
      </dsp:txXfrm>
    </dsp:sp>
    <dsp:sp modelId="{A55B06B9-5530-4541-AEF7-AFC61B262419}">
      <dsp:nvSpPr>
        <dsp:cNvPr id="0" name=""/>
        <dsp:cNvSpPr/>
      </dsp:nvSpPr>
      <dsp:spPr>
        <a:xfrm>
          <a:off x="2635529" y="2683318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查看和修改个人信息</a:t>
          </a:r>
        </a:p>
      </dsp:txBody>
      <dsp:txXfrm>
        <a:off x="2635529" y="2683318"/>
        <a:ext cx="1407366" cy="429075"/>
      </dsp:txXfrm>
    </dsp:sp>
    <dsp:sp modelId="{48FD3CD2-22F2-4ACC-8F2B-896F9F7B77CB}">
      <dsp:nvSpPr>
        <dsp:cNvPr id="0" name=""/>
        <dsp:cNvSpPr/>
      </dsp:nvSpPr>
      <dsp:spPr>
        <a:xfrm>
          <a:off x="946689" y="3756006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学生端</a:t>
          </a:r>
        </a:p>
      </dsp:txBody>
      <dsp:txXfrm>
        <a:off x="946689" y="3756006"/>
        <a:ext cx="1407366" cy="429075"/>
      </dsp:txXfrm>
    </dsp:sp>
    <dsp:sp modelId="{F3571D1A-1E34-4C4C-831A-89EA16F55989}">
      <dsp:nvSpPr>
        <dsp:cNvPr id="0" name=""/>
        <dsp:cNvSpPr/>
      </dsp:nvSpPr>
      <dsp:spPr>
        <a:xfrm>
          <a:off x="2635529" y="3219662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课程表查询</a:t>
          </a:r>
        </a:p>
      </dsp:txBody>
      <dsp:txXfrm>
        <a:off x="2635529" y="3219662"/>
        <a:ext cx="1407366" cy="429075"/>
      </dsp:txXfrm>
    </dsp:sp>
    <dsp:sp modelId="{7FC89A07-21D0-4152-960C-73016A620502}">
      <dsp:nvSpPr>
        <dsp:cNvPr id="0" name=""/>
        <dsp:cNvSpPr/>
      </dsp:nvSpPr>
      <dsp:spPr>
        <a:xfrm>
          <a:off x="2635529" y="3756006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选课和退课</a:t>
          </a:r>
        </a:p>
      </dsp:txBody>
      <dsp:txXfrm>
        <a:off x="2635529" y="3756006"/>
        <a:ext cx="1407366" cy="429075"/>
      </dsp:txXfrm>
    </dsp:sp>
    <dsp:sp modelId="{1B5015A1-6E1C-41CD-8FA2-CA4523C19F3B}">
      <dsp:nvSpPr>
        <dsp:cNvPr id="0" name=""/>
        <dsp:cNvSpPr/>
      </dsp:nvSpPr>
      <dsp:spPr>
        <a:xfrm>
          <a:off x="2635529" y="4292350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查看和修改个人信息</a:t>
          </a:r>
        </a:p>
      </dsp:txBody>
      <dsp:txXfrm>
        <a:off x="2635529" y="4292350"/>
        <a:ext cx="1407366" cy="429075"/>
      </dsp:txXfrm>
    </dsp:sp>
    <dsp:sp modelId="{CF3E9A79-27E8-42C1-9D2D-01CC5129B97A}">
      <dsp:nvSpPr>
        <dsp:cNvPr id="0" name=""/>
        <dsp:cNvSpPr/>
      </dsp:nvSpPr>
      <dsp:spPr>
        <a:xfrm>
          <a:off x="946689" y="5096866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公共服务</a:t>
          </a:r>
        </a:p>
      </dsp:txBody>
      <dsp:txXfrm>
        <a:off x="946689" y="5096866"/>
        <a:ext cx="1407366" cy="429075"/>
      </dsp:txXfrm>
    </dsp:sp>
    <dsp:sp modelId="{247AA94B-916D-4A17-B8FB-F4BEADFA30BD}">
      <dsp:nvSpPr>
        <dsp:cNvPr id="0" name=""/>
        <dsp:cNvSpPr/>
      </dsp:nvSpPr>
      <dsp:spPr>
        <a:xfrm>
          <a:off x="2635529" y="4828694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客服助手</a:t>
          </a:r>
        </a:p>
      </dsp:txBody>
      <dsp:txXfrm>
        <a:off x="2635529" y="4828694"/>
        <a:ext cx="1407366" cy="429075"/>
      </dsp:txXfrm>
    </dsp:sp>
    <dsp:sp modelId="{4728FF94-A9FF-4011-B9FE-0E72AD4294C3}">
      <dsp:nvSpPr>
        <dsp:cNvPr id="0" name=""/>
        <dsp:cNvSpPr/>
      </dsp:nvSpPr>
      <dsp:spPr>
        <a:xfrm>
          <a:off x="2635529" y="5365037"/>
          <a:ext cx="1407366" cy="4290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300" kern="1200" dirty="0"/>
            <a:t>用户登陆界面</a:t>
          </a:r>
        </a:p>
      </dsp:txBody>
      <dsp:txXfrm>
        <a:off x="2635529" y="5365037"/>
        <a:ext cx="1407366" cy="4290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74862-9F8A-40DC-9B0A-8EC3C4273973}" type="datetimeFigureOut">
              <a:rPr lang="zh-CN" altLang="en-US" smtClean="0"/>
              <a:t>2024-4-8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76E0A-E7D7-481E-9298-3A6879E824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经过小组</a:t>
            </a:r>
            <a:r>
              <a:rPr lang="en-US" altLang="zh-CN" dirty="0"/>
              <a:t>2</a:t>
            </a:r>
            <a:r>
              <a:rPr lang="zh-CN" altLang="en-US" dirty="0"/>
              <a:t>次讨论，我们组决定做这个选课管理系统，我会先介绍我们选题和体系结构设想，再做解释我们选择的原因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76E0A-E7D7-481E-9298-3A6879E8241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891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，找到自己可做的问题。</a:t>
            </a:r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扩散模型目前的研究很多已经从</a:t>
            </a:r>
            <a:r>
              <a:rPr lang="en-US" altLang="zh-CN" dirty="0"/>
              <a:t>2d</a:t>
            </a:r>
            <a:r>
              <a:rPr lang="zh-CN" altLang="en-US" dirty="0"/>
              <a:t>转向</a:t>
            </a:r>
            <a:r>
              <a:rPr lang="en-US" altLang="zh-CN" dirty="0"/>
              <a:t>3d</a:t>
            </a:r>
            <a:r>
              <a:rPr lang="zh-CN" altLang="en-US" dirty="0"/>
              <a:t>，比如今年年初的视频生成</a:t>
            </a:r>
            <a:r>
              <a:rPr lang="en-US" altLang="zh-CN" dirty="0"/>
              <a:t>sora</a:t>
            </a:r>
            <a:r>
              <a:rPr lang="zh-CN" altLang="en-US" dirty="0"/>
              <a:t>，</a:t>
            </a:r>
            <a:r>
              <a:rPr lang="en-US" altLang="zh-CN" dirty="0"/>
              <a:t>2d</a:t>
            </a:r>
            <a:r>
              <a:rPr lang="zh-CN" altLang="en-US" dirty="0"/>
              <a:t>技术比较成熟，可以有很多应用。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776E0A-E7D7-481E-9298-3A6879E8241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031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8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8000">
                <a:schemeClr val="tx1">
                  <a:lumMod val="85000"/>
                  <a:lumOff val="15000"/>
                  <a:alpha val="87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8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8000">
                <a:schemeClr val="tx1">
                  <a:lumMod val="85000"/>
                  <a:lumOff val="15000"/>
                  <a:alpha val="87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37"/>
          <a:stretch>
            <a:fillRect/>
          </a:stretch>
        </p:blipFill>
        <p:spPr>
          <a:xfrm>
            <a:off x="1" y="0"/>
            <a:ext cx="4502552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1" y="0"/>
            <a:ext cx="4502552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</p:grpSpPr>
        <p:grpSp>
          <p:nvGrpSpPr>
            <p:cNvPr id="7" name="组合 6"/>
            <p:cNvGrpSpPr/>
            <p:nvPr/>
          </p:nvGrpSpPr>
          <p:grpSpPr>
            <a:xfrm>
              <a:off x="0" y="0"/>
              <a:ext cx="12192001" cy="6858000"/>
              <a:chOff x="-1" y="0"/>
              <a:chExt cx="12192001" cy="6858000"/>
            </a:xfrm>
          </p:grpSpPr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1279" r="8932" b="10380"/>
              <a:stretch>
                <a:fillRect/>
              </a:stretch>
            </p:blipFill>
            <p:spPr>
              <a:xfrm>
                <a:off x="6759615" y="0"/>
                <a:ext cx="5432385" cy="6858000"/>
              </a:xfrm>
              <a:prstGeom prst="rect">
                <a:avLst/>
              </a:prstGeom>
            </p:spPr>
          </p:pic>
          <p:sp>
            <p:nvSpPr>
              <p:cNvPr id="10" name="矩形 9"/>
              <p:cNvSpPr/>
              <p:nvPr/>
            </p:nvSpPr>
            <p:spPr>
              <a:xfrm>
                <a:off x="-1" y="0"/>
                <a:ext cx="10764457" cy="6858000"/>
              </a:xfrm>
              <a:prstGeom prst="rect">
                <a:avLst/>
              </a:prstGeom>
              <a:gradFill flip="none" rotWithShape="1">
                <a:gsLst>
                  <a:gs pos="66000">
                    <a:srgbClr val="467BB3"/>
                  </a:gs>
                  <a:gs pos="100000">
                    <a:srgbClr val="5494D3">
                      <a:alpha val="0"/>
                    </a:srgbClr>
                  </a:gs>
                  <a:gs pos="0">
                    <a:srgbClr val="152543"/>
                  </a:gs>
                </a:gsLst>
                <a:lin ang="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"/>
                  <a:cs typeface="+mn-cs"/>
                </a:endParaRPr>
              </a:p>
            </p:txBody>
          </p:sp>
        </p:grpSp>
        <p:sp>
          <p:nvSpPr>
            <p:cNvPr id="8" name="矩形 7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63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"/>
                <a:cs typeface="+mn-cs"/>
              </a:endParaRPr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>
            <a:off x="0" y="0"/>
            <a:ext cx="12192000" cy="6858000"/>
          </a:xfrm>
          <a:prstGeom prst="roundRect">
            <a:avLst>
              <a:gd name="adj" fmla="val 8667"/>
            </a:avLst>
          </a:prstGeom>
          <a:gradFill flip="none" rotWithShape="1">
            <a:gsLst>
              <a:gs pos="0">
                <a:srgbClr val="4C6276"/>
              </a:gs>
              <a:gs pos="100000">
                <a:srgbClr val="4C759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8016240" y="2148840"/>
            <a:ext cx="5806440" cy="5699759"/>
          </a:xfrm>
          <a:prstGeom prst="rect">
            <a:avLst/>
          </a:prstGeom>
          <a:blipFill dpi="0" rotWithShape="1">
            <a:blip r:embed="rId2">
              <a:alphaModFix amt="22000"/>
            </a:blip>
            <a:srcRect/>
            <a:stretch>
              <a:fillRect l="-27342" t="-31671" r="-31057" b="-287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>
            <a:off x="0" y="0"/>
            <a:ext cx="12192000" cy="6858000"/>
          </a:xfrm>
          <a:prstGeom prst="roundRect">
            <a:avLst>
              <a:gd name="adj" fmla="val 8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>
            <a:lvl1pPr algn="ctr">
              <a:defRPr sz="320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2024-4-8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37"/>
          <a:stretch>
            <a:fillRect/>
          </a:stretch>
        </p:blipFill>
        <p:spPr>
          <a:xfrm>
            <a:off x="1" y="0"/>
            <a:ext cx="4502552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1" y="0"/>
            <a:ext cx="4502552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</p:grpSpPr>
        <p:grpSp>
          <p:nvGrpSpPr>
            <p:cNvPr id="7" name="组合 6"/>
            <p:cNvGrpSpPr/>
            <p:nvPr/>
          </p:nvGrpSpPr>
          <p:grpSpPr>
            <a:xfrm>
              <a:off x="0" y="0"/>
              <a:ext cx="12192001" cy="6858000"/>
              <a:chOff x="-1" y="0"/>
              <a:chExt cx="12192001" cy="6858000"/>
            </a:xfrm>
          </p:grpSpPr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1279" r="8932" b="10380"/>
              <a:stretch>
                <a:fillRect/>
              </a:stretch>
            </p:blipFill>
            <p:spPr>
              <a:xfrm>
                <a:off x="6759615" y="0"/>
                <a:ext cx="5432385" cy="6858000"/>
              </a:xfrm>
              <a:prstGeom prst="rect">
                <a:avLst/>
              </a:prstGeom>
            </p:spPr>
          </p:pic>
          <p:sp>
            <p:nvSpPr>
              <p:cNvPr id="10" name="矩形 9"/>
              <p:cNvSpPr/>
              <p:nvPr/>
            </p:nvSpPr>
            <p:spPr>
              <a:xfrm>
                <a:off x="-1" y="0"/>
                <a:ext cx="10764457" cy="6858000"/>
              </a:xfrm>
              <a:prstGeom prst="rect">
                <a:avLst/>
              </a:prstGeom>
              <a:gradFill flip="none" rotWithShape="1">
                <a:gsLst>
                  <a:gs pos="66000">
                    <a:srgbClr val="467BB3"/>
                  </a:gs>
                  <a:gs pos="100000">
                    <a:srgbClr val="5494D3">
                      <a:alpha val="0"/>
                    </a:srgbClr>
                  </a:gs>
                  <a:gs pos="0">
                    <a:srgbClr val="152543"/>
                  </a:gs>
                </a:gsLst>
                <a:lin ang="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"/>
                  <a:cs typeface="+mn-cs"/>
                </a:endParaRPr>
              </a:p>
            </p:txBody>
          </p:sp>
        </p:grpSp>
        <p:sp>
          <p:nvSpPr>
            <p:cNvPr id="8" name="矩形 7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63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"/>
                <a:cs typeface="+mn-cs"/>
              </a:endParaRPr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>
            <a:off x="0" y="0"/>
            <a:ext cx="12192000" cy="6858000"/>
          </a:xfrm>
          <a:prstGeom prst="roundRect">
            <a:avLst>
              <a:gd name="adj" fmla="val 8667"/>
            </a:avLst>
          </a:prstGeom>
          <a:gradFill flip="none" rotWithShape="1">
            <a:gsLst>
              <a:gs pos="0">
                <a:srgbClr val="4C6276"/>
              </a:gs>
              <a:gs pos="100000">
                <a:srgbClr val="4C759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8016240" y="2148840"/>
            <a:ext cx="5806440" cy="5699759"/>
          </a:xfrm>
          <a:prstGeom prst="rect">
            <a:avLst/>
          </a:prstGeom>
          <a:blipFill dpi="0" rotWithShape="1">
            <a:blip r:embed="rId2">
              <a:alphaModFix amt="22000"/>
            </a:blip>
            <a:srcRect/>
            <a:stretch>
              <a:fillRect l="-27342" t="-31671" r="-31057" b="-287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>
            <a:off x="0" y="0"/>
            <a:ext cx="12192000" cy="6858000"/>
          </a:xfrm>
          <a:prstGeom prst="roundRect">
            <a:avLst>
              <a:gd name="adj" fmla="val 8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delscope/modelscope-agent" TargetMode="External"/><Relationship Id="rId2" Type="http://schemas.openxmlformats.org/officeDocument/2006/relationships/hyperlink" Target="https://github.com/tiangolo/full-stack-fastapi-template" TargetMode="Externa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178653" y="1096704"/>
            <a:ext cx="4442969" cy="4932743"/>
            <a:chOff x="6628436" y="1108277"/>
            <a:chExt cx="4857509" cy="4932743"/>
          </a:xfrm>
        </p:grpSpPr>
        <p:sp useBgFill="1">
          <p:nvSpPr>
            <p:cNvPr id="2" name="平行四边形 1"/>
            <p:cNvSpPr/>
            <p:nvPr/>
          </p:nvSpPr>
          <p:spPr>
            <a:xfrm>
              <a:off x="6628436" y="1405704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8" name="平行四边形 7"/>
            <p:cNvSpPr/>
            <p:nvPr/>
          </p:nvSpPr>
          <p:spPr>
            <a:xfrm>
              <a:off x="8077200" y="1108277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9" name="平行四边形 8"/>
            <p:cNvSpPr/>
            <p:nvPr/>
          </p:nvSpPr>
          <p:spPr>
            <a:xfrm>
              <a:off x="9410218" y="1422722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07588" y="4209057"/>
            <a:ext cx="2427997" cy="400110"/>
            <a:chOff x="897370" y="5149927"/>
            <a:chExt cx="2427997" cy="400110"/>
          </a:xfrm>
        </p:grpSpPr>
        <p:grpSp>
          <p:nvGrpSpPr>
            <p:cNvPr id="19" name="组合 18"/>
            <p:cNvGrpSpPr/>
            <p:nvPr/>
          </p:nvGrpSpPr>
          <p:grpSpPr>
            <a:xfrm>
              <a:off x="897370" y="5177312"/>
              <a:ext cx="447968" cy="345340"/>
              <a:chOff x="783014" y="4863268"/>
              <a:chExt cx="447968" cy="345340"/>
            </a:xfrm>
          </p:grpSpPr>
          <p:sp>
            <p:nvSpPr>
              <p:cNvPr id="10" name="平行四边形 9"/>
              <p:cNvSpPr/>
              <p:nvPr/>
            </p:nvSpPr>
            <p:spPr>
              <a:xfrm>
                <a:off x="783014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平行四边形 17"/>
              <p:cNvSpPr/>
              <p:nvPr/>
            </p:nvSpPr>
            <p:spPr>
              <a:xfrm>
                <a:off x="1006998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1345338" y="5149927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小组成员：陈洁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07588" y="5750627"/>
            <a:ext cx="3652345" cy="400110"/>
            <a:chOff x="3853890" y="5149927"/>
            <a:chExt cx="3652345" cy="400110"/>
          </a:xfrm>
        </p:grpSpPr>
        <p:grpSp>
          <p:nvGrpSpPr>
            <p:cNvPr id="20" name="组合 19"/>
            <p:cNvGrpSpPr/>
            <p:nvPr/>
          </p:nvGrpSpPr>
          <p:grpSpPr>
            <a:xfrm>
              <a:off x="3853890" y="5204697"/>
              <a:ext cx="447968" cy="345340"/>
              <a:chOff x="783014" y="4863268"/>
              <a:chExt cx="447968" cy="345340"/>
            </a:xfrm>
          </p:grpSpPr>
          <p:sp>
            <p:nvSpPr>
              <p:cNvPr id="21" name="平行四边形 20"/>
              <p:cNvSpPr/>
              <p:nvPr/>
            </p:nvSpPr>
            <p:spPr>
              <a:xfrm>
                <a:off x="783014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平行四边形 21"/>
              <p:cNvSpPr/>
              <p:nvPr/>
            </p:nvSpPr>
            <p:spPr>
              <a:xfrm>
                <a:off x="1006998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7" name="文本框 26"/>
            <p:cNvSpPr txBox="1"/>
            <p:nvPr/>
          </p:nvSpPr>
          <p:spPr>
            <a:xfrm>
              <a:off x="4317542" y="5149927"/>
              <a:ext cx="31886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汇报日期：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2024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</a:p>
          </p:txBody>
        </p:sp>
      </p:grpSp>
      <p:sp>
        <p:nvSpPr>
          <p:cNvPr id="28" name="矩形 27"/>
          <p:cNvSpPr/>
          <p:nvPr/>
        </p:nvSpPr>
        <p:spPr>
          <a:xfrm>
            <a:off x="474722" y="1063036"/>
            <a:ext cx="6690166" cy="1005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5400" b="1" dirty="0">
                <a:solidFill>
                  <a:srgbClr val="F6B3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智能选课系统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831572" y="2068055"/>
            <a:ext cx="482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F1559DD2-4BB4-4A8B-BFD5-DB786563176B}"/>
              </a:ext>
            </a:extLst>
          </p:cNvPr>
          <p:cNvSpPr txBox="1"/>
          <p:nvPr/>
        </p:nvSpPr>
        <p:spPr>
          <a:xfrm>
            <a:off x="2346826" y="4745623"/>
            <a:ext cx="894200" cy="403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董鹏非，陈昊烨，苏冠铭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7D0AF21-5239-4E26-A3C2-BE40BB2172DC}"/>
              </a:ext>
            </a:extLst>
          </p:cNvPr>
          <p:cNvSpPr txBox="1"/>
          <p:nvPr/>
        </p:nvSpPr>
        <p:spPr>
          <a:xfrm>
            <a:off x="2346826" y="5206045"/>
            <a:ext cx="3005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麻少华，钱靖通，齐子实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92299567-6E08-473C-A92C-8CDBE336CCD5}"/>
              </a:ext>
            </a:extLst>
          </p:cNvPr>
          <p:cNvGrpSpPr/>
          <p:nvPr/>
        </p:nvGrpSpPr>
        <p:grpSpPr>
          <a:xfrm>
            <a:off x="607588" y="3664475"/>
            <a:ext cx="2787070" cy="400110"/>
            <a:chOff x="897370" y="5149927"/>
            <a:chExt cx="2787070" cy="400110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986300E4-3771-4A1F-8289-DE7C64E96827}"/>
                </a:ext>
              </a:extLst>
            </p:cNvPr>
            <p:cNvGrpSpPr/>
            <p:nvPr/>
          </p:nvGrpSpPr>
          <p:grpSpPr>
            <a:xfrm>
              <a:off x="897370" y="5177312"/>
              <a:ext cx="447968" cy="345340"/>
              <a:chOff x="783014" y="4863268"/>
              <a:chExt cx="447968" cy="345340"/>
            </a:xfrm>
          </p:grpSpPr>
          <p:sp>
            <p:nvSpPr>
              <p:cNvPr id="38" name="平行四边形 37">
                <a:extLst>
                  <a:ext uri="{FF2B5EF4-FFF2-40B4-BE49-F238E27FC236}">
                    <a16:creationId xmlns:a16="http://schemas.microsoft.com/office/drawing/2014/main" id="{B217075D-9007-48F3-8101-217286F8BF1D}"/>
                  </a:ext>
                </a:extLst>
              </p:cNvPr>
              <p:cNvSpPr/>
              <p:nvPr/>
            </p:nvSpPr>
            <p:spPr>
              <a:xfrm>
                <a:off x="783014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平行四边形 38">
                <a:extLst>
                  <a:ext uri="{FF2B5EF4-FFF2-40B4-BE49-F238E27FC236}">
                    <a16:creationId xmlns:a16="http://schemas.microsoft.com/office/drawing/2014/main" id="{B08C70F2-6A57-4FAD-B585-119948C01BD8}"/>
                  </a:ext>
                </a:extLst>
              </p:cNvPr>
              <p:cNvSpPr/>
              <p:nvPr/>
            </p:nvSpPr>
            <p:spPr>
              <a:xfrm>
                <a:off x="1006998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55BDB315-F5AA-48BC-9851-2E0CCF4B0694}"/>
                </a:ext>
              </a:extLst>
            </p:cNvPr>
            <p:cNvSpPr txBox="1"/>
            <p:nvPr/>
          </p:nvSpPr>
          <p:spPr>
            <a:xfrm>
              <a:off x="1345338" y="5149927"/>
              <a:ext cx="23391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汇报小组：第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</a:t>
              </a:r>
              <a:endPara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2">
            <a:extLst>
              <a:ext uri="{FF2B5EF4-FFF2-40B4-BE49-F238E27FC236}">
                <a16:creationId xmlns:a16="http://schemas.microsoft.com/office/drawing/2014/main" id="{6D2FB7BB-21BE-42C3-8C50-3EC006C6C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256" y="948616"/>
            <a:ext cx="254590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>
              <a:defRPr/>
            </a:pPr>
            <a:r>
              <a:rPr lang="zh-CN" altLang="en-US" sz="2800" b="1" dirty="0">
                <a:solidFill>
                  <a:srgbClr val="4472C4">
                    <a:lumMod val="50000"/>
                  </a:srgbClr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项目选题背景：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502A643-9106-47EB-8A8B-F2B9EE640EC3}"/>
              </a:ext>
            </a:extLst>
          </p:cNvPr>
          <p:cNvSpPr txBox="1"/>
          <p:nvPr/>
        </p:nvSpPr>
        <p:spPr>
          <a:xfrm>
            <a:off x="1603899" y="1766657"/>
            <a:ext cx="88066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-apple-system"/>
              </a:rPr>
              <a:t>随着</a:t>
            </a:r>
            <a:r>
              <a:rPr lang="en-US" altLang="zh-CN" b="0" i="0" dirty="0" err="1">
                <a:effectLst/>
                <a:latin typeface="-apple-system"/>
              </a:rPr>
              <a:t>ChatGPT</a:t>
            </a:r>
            <a:r>
              <a:rPr lang="zh-CN" altLang="en-US" b="0" i="0" dirty="0">
                <a:effectLst/>
                <a:latin typeface="-apple-system"/>
              </a:rPr>
              <a:t>以及国内众多大模型的兴起，人工智能技术在教育领域的应用前景广阔。本项目选题旨在探索如何将这些先进的大模型</a:t>
            </a:r>
            <a:r>
              <a:rPr lang="en-US" altLang="zh-CN" b="0" i="0" dirty="0">
                <a:effectLst/>
                <a:latin typeface="-apple-system"/>
              </a:rPr>
              <a:t>AI</a:t>
            </a:r>
            <a:r>
              <a:rPr lang="zh-CN" altLang="en-US" b="0" i="0" dirty="0">
                <a:effectLst/>
                <a:latin typeface="-apple-system"/>
              </a:rPr>
              <a:t>技术应用于选课系统的开发中，以提升用户体验。</a:t>
            </a:r>
            <a:endParaRPr lang="en-US" altLang="zh-CN" b="0" i="0" dirty="0">
              <a:effectLst/>
              <a:latin typeface="-apple-system"/>
            </a:endParaRPr>
          </a:p>
          <a:p>
            <a:r>
              <a:rPr lang="zh-CN" altLang="en-US" b="0" i="0" dirty="0">
                <a:effectLst/>
                <a:latin typeface="-apple-system"/>
              </a:rPr>
              <a:t>本项目致力于开发一款创新的选课管理系统，该系统将充分利用大模型</a:t>
            </a:r>
            <a:r>
              <a:rPr lang="en-US" altLang="zh-CN" b="0" i="0" dirty="0">
                <a:effectLst/>
                <a:latin typeface="-apple-system"/>
              </a:rPr>
              <a:t>AI</a:t>
            </a:r>
            <a:r>
              <a:rPr lang="zh-CN" altLang="en-US" b="0" i="0" dirty="0">
                <a:effectLst/>
                <a:latin typeface="-apple-system"/>
              </a:rPr>
              <a:t>的强大处理能力和深度学习能力，为不同用户群体</a:t>
            </a:r>
            <a:r>
              <a:rPr lang="en-US" altLang="zh-CN" b="0" i="0" dirty="0">
                <a:effectLst/>
                <a:latin typeface="-apple-system"/>
              </a:rPr>
              <a:t>——</a:t>
            </a:r>
            <a:r>
              <a:rPr lang="zh-CN" altLang="en-US" b="0" i="0" dirty="0">
                <a:effectLst/>
                <a:latin typeface="-apple-system"/>
              </a:rPr>
              <a:t>管理员、学生和老师</a:t>
            </a:r>
            <a:r>
              <a:rPr lang="en-US" altLang="zh-CN" b="0" i="0" dirty="0">
                <a:effectLst/>
                <a:latin typeface="-apple-system"/>
              </a:rPr>
              <a:t>——</a:t>
            </a:r>
            <a:r>
              <a:rPr lang="zh-CN" altLang="en-US" b="0" i="0" dirty="0">
                <a:effectLst/>
                <a:latin typeface="-apple-system"/>
              </a:rPr>
              <a:t>提供个性化服务和高效的工作流程。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0783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2">
            <a:extLst>
              <a:ext uri="{FF2B5EF4-FFF2-40B4-BE49-F238E27FC236}">
                <a16:creationId xmlns:a16="http://schemas.microsoft.com/office/drawing/2014/main" id="{A2E8A043-3A5E-415D-B0F6-9ED8D45EBB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904" y="300546"/>
            <a:ext cx="19407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>
              <a:defRPr/>
            </a:pPr>
            <a:r>
              <a:rPr lang="zh-CN" altLang="en-US" sz="2800" b="1" dirty="0">
                <a:solidFill>
                  <a:srgbClr val="4472C4">
                    <a:lumMod val="50000"/>
                  </a:srgbClr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选题名称：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10386B-512E-4B5F-AC37-4DE0B3AA0AA4}"/>
              </a:ext>
            </a:extLst>
          </p:cNvPr>
          <p:cNvSpPr txBox="1"/>
          <p:nvPr/>
        </p:nvSpPr>
        <p:spPr>
          <a:xfrm>
            <a:off x="2093661" y="2848828"/>
            <a:ext cx="4285452" cy="153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C075DA3-A83C-4D59-932A-7119758CDF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9720" y="1014811"/>
            <a:ext cx="917951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/>
              <a:t>实现</a:t>
            </a:r>
            <a:r>
              <a:rPr lang="zh-CN" altLang="zh-CN" dirty="0"/>
              <a:t>一个</a:t>
            </a:r>
            <a:r>
              <a:rPr lang="zh-CN" altLang="en-US" dirty="0"/>
              <a:t>前后端分离的</a:t>
            </a:r>
            <a:r>
              <a:rPr lang="zh-CN" altLang="zh-CN" dirty="0"/>
              <a:t>选课管理系统，用户设置为管理员，学生，老师3种类型，</a:t>
            </a:r>
            <a:endParaRPr lang="en-US" altLang="zh-CN" dirty="0"/>
          </a:p>
          <a:p>
            <a:pPr marR="0" lvl="0" indent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/>
              <a:t>使用</a:t>
            </a:r>
            <a:r>
              <a:rPr lang="en-US" altLang="zh-CN" dirty="0"/>
              <a:t>AI agent</a:t>
            </a:r>
            <a:r>
              <a:rPr lang="zh-CN" altLang="en-US" dirty="0"/>
              <a:t>技术实现一个可提供个性化的课程推荐、自动化的选课流程处理等功能的客服助手。</a:t>
            </a:r>
            <a:endParaRPr lang="zh-CN" altLang="zh-CN" dirty="0"/>
          </a:p>
        </p:txBody>
      </p:sp>
      <p:sp>
        <p:nvSpPr>
          <p:cNvPr id="13" name="Rectangle 22">
            <a:extLst>
              <a:ext uri="{FF2B5EF4-FFF2-40B4-BE49-F238E27FC236}">
                <a16:creationId xmlns:a16="http://schemas.microsoft.com/office/drawing/2014/main" id="{225AC39E-2C95-444C-BFCF-C84898A328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904" y="2078728"/>
            <a:ext cx="2763716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>
              <a:defRPr/>
            </a:pPr>
            <a:r>
              <a:rPr lang="zh-CN" altLang="en-US" sz="2800" b="1" dirty="0">
                <a:solidFill>
                  <a:srgbClr val="4472C4">
                    <a:lumMod val="50000"/>
                  </a:srgbClr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故事列表：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B3E0B45-B67F-4A99-8EC2-DB332147860D}"/>
              </a:ext>
            </a:extLst>
          </p:cNvPr>
          <p:cNvSpPr txBox="1"/>
          <p:nvPr/>
        </p:nvSpPr>
        <p:spPr>
          <a:xfrm>
            <a:off x="1979720" y="366826"/>
            <a:ext cx="3512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智能选课系统</a:t>
            </a:r>
          </a:p>
        </p:txBody>
      </p:sp>
      <p:sp>
        <p:nvSpPr>
          <p:cNvPr id="16" name="Rectangle 22">
            <a:extLst>
              <a:ext uri="{FF2B5EF4-FFF2-40B4-BE49-F238E27FC236}">
                <a16:creationId xmlns:a16="http://schemas.microsoft.com/office/drawing/2014/main" id="{E921ECB6-1C5B-433C-B94B-62DBD2AA3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904" y="938695"/>
            <a:ext cx="182681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>
              <a:defRPr/>
            </a:pPr>
            <a:r>
              <a:rPr lang="zh-CN" altLang="en-US" sz="2800" b="1" dirty="0">
                <a:solidFill>
                  <a:srgbClr val="4472C4">
                    <a:lumMod val="50000"/>
                  </a:srgbClr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期望目标：</a:t>
            </a:r>
          </a:p>
        </p:txBody>
      </p:sp>
      <p:graphicFrame>
        <p:nvGraphicFramePr>
          <p:cNvPr id="9" name="表格 3">
            <a:extLst>
              <a:ext uri="{FF2B5EF4-FFF2-40B4-BE49-F238E27FC236}">
                <a16:creationId xmlns:a16="http://schemas.microsoft.com/office/drawing/2014/main" id="{05631742-FBA8-43C2-9314-1BCED9A1E0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142745"/>
              </p:ext>
            </p:extLst>
          </p:nvPr>
        </p:nvGraphicFramePr>
        <p:xfrm>
          <a:off x="2032000" y="2339713"/>
          <a:ext cx="8692224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7408">
                  <a:extLst>
                    <a:ext uri="{9D8B030D-6E8A-4147-A177-3AD203B41FA5}">
                      <a16:colId xmlns:a16="http://schemas.microsoft.com/office/drawing/2014/main" val="1909919144"/>
                    </a:ext>
                  </a:extLst>
                </a:gridCol>
                <a:gridCol w="2897408">
                  <a:extLst>
                    <a:ext uri="{9D8B030D-6E8A-4147-A177-3AD203B41FA5}">
                      <a16:colId xmlns:a16="http://schemas.microsoft.com/office/drawing/2014/main" val="1995171245"/>
                    </a:ext>
                  </a:extLst>
                </a:gridCol>
                <a:gridCol w="2897408">
                  <a:extLst>
                    <a:ext uri="{9D8B030D-6E8A-4147-A177-3AD203B41FA5}">
                      <a16:colId xmlns:a16="http://schemas.microsoft.com/office/drawing/2014/main" val="2860772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dirty="0"/>
                        <a:t>对象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独特需求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通用需求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4035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管理员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向某个标签的学生发公告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2.</a:t>
                      </a:r>
                      <a:r>
                        <a:rPr lang="zh-CN" altLang="en-US" dirty="0"/>
                        <a:t>审核通过教师的申请</a:t>
                      </a: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查看和修改个人信息简介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2.</a:t>
                      </a:r>
                      <a:r>
                        <a:rPr lang="zh-CN" altLang="en-US" dirty="0"/>
                        <a:t>使用客服助手对公共信息提问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718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老师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申请修改上课时间</a:t>
                      </a:r>
                      <a:r>
                        <a:rPr lang="en-US" altLang="zh-CN" dirty="0"/>
                        <a:t> </a:t>
                      </a:r>
                    </a:p>
                    <a:p>
                      <a:r>
                        <a:rPr lang="en-US" altLang="zh-CN" dirty="0"/>
                        <a:t>2.</a:t>
                      </a:r>
                      <a:r>
                        <a:rPr lang="zh-CN" altLang="en-US" dirty="0"/>
                        <a:t>班级管理：邀请和移除学生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3.</a:t>
                      </a:r>
                      <a:r>
                        <a:rPr lang="zh-CN" altLang="en-US" dirty="0"/>
                        <a:t>编辑课程信息</a:t>
                      </a:r>
                      <a:endParaRPr lang="en-US" altLang="zh-C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567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学生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1.</a:t>
                      </a:r>
                      <a:r>
                        <a:rPr lang="zh-CN" altLang="en-US" dirty="0"/>
                        <a:t>选课和退课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2.</a:t>
                      </a:r>
                      <a:r>
                        <a:rPr lang="zh-CN" altLang="en-US" dirty="0"/>
                        <a:t>课程表查询</a:t>
                      </a:r>
                      <a:endParaRPr lang="en-US" altLang="zh-CN" dirty="0"/>
                    </a:p>
                    <a:p>
                      <a:r>
                        <a:rPr lang="en-US" altLang="zh-CN" dirty="0"/>
                        <a:t>3.</a:t>
                      </a:r>
                      <a:r>
                        <a:rPr lang="zh-CN" altLang="en-US" dirty="0"/>
                        <a:t>告诉助手学生的喜好和职业规划，给学生推荐合适的课程，并且自动选课</a:t>
                      </a:r>
                      <a:endParaRPr lang="en-US" altLang="zh-C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1749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482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62687E29-A41E-485A-9ACE-FFFE0D60CC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127358"/>
              </p:ext>
            </p:extLst>
          </p:nvPr>
        </p:nvGraphicFramePr>
        <p:xfrm>
          <a:off x="3000653" y="451245"/>
          <a:ext cx="4279037" cy="5795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22">
            <a:extLst>
              <a:ext uri="{FF2B5EF4-FFF2-40B4-BE49-F238E27FC236}">
                <a16:creationId xmlns:a16="http://schemas.microsoft.com/office/drawing/2014/main" id="{58EC2E8B-822D-4200-B71B-5CB6D58ED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744" y="300546"/>
            <a:ext cx="19407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>
              <a:defRPr/>
            </a:pPr>
            <a:r>
              <a:rPr lang="zh-CN" altLang="en-US" sz="2800" b="1" dirty="0">
                <a:solidFill>
                  <a:srgbClr val="4472C4">
                    <a:lumMod val="50000"/>
                  </a:srgbClr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体系架构：</a:t>
            </a:r>
          </a:p>
        </p:txBody>
      </p:sp>
    </p:spTree>
    <p:extLst>
      <p:ext uri="{BB962C8B-B14F-4D97-AF65-F5344CB8AC3E}">
        <p14:creationId xmlns:p14="http://schemas.microsoft.com/office/powerpoint/2010/main" val="1293080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9">
            <a:extLst>
              <a:ext uri="{FF2B5EF4-FFF2-40B4-BE49-F238E27FC236}">
                <a16:creationId xmlns:a16="http://schemas.microsoft.com/office/drawing/2014/main" id="{C1E6373B-A583-4D17-B6C8-AEF8CF050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762487"/>
              </p:ext>
            </p:extLst>
          </p:nvPr>
        </p:nvGraphicFramePr>
        <p:xfrm>
          <a:off x="445868" y="634469"/>
          <a:ext cx="10677852" cy="59340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9284">
                  <a:extLst>
                    <a:ext uri="{9D8B030D-6E8A-4147-A177-3AD203B41FA5}">
                      <a16:colId xmlns:a16="http://schemas.microsoft.com/office/drawing/2014/main" val="1318664448"/>
                    </a:ext>
                  </a:extLst>
                </a:gridCol>
                <a:gridCol w="3559284">
                  <a:extLst>
                    <a:ext uri="{9D8B030D-6E8A-4147-A177-3AD203B41FA5}">
                      <a16:colId xmlns:a16="http://schemas.microsoft.com/office/drawing/2014/main" val="2783723221"/>
                    </a:ext>
                  </a:extLst>
                </a:gridCol>
                <a:gridCol w="3559284">
                  <a:extLst>
                    <a:ext uri="{9D8B030D-6E8A-4147-A177-3AD203B41FA5}">
                      <a16:colId xmlns:a16="http://schemas.microsoft.com/office/drawing/2014/main" val="2915493039"/>
                    </a:ext>
                  </a:extLst>
                </a:gridCol>
              </a:tblGrid>
              <a:tr h="63691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使用工具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选择原因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16927"/>
                  </a:ext>
                </a:extLst>
              </a:tr>
              <a:tr h="636913">
                <a:tc>
                  <a:txBody>
                    <a:bodyPr/>
                    <a:lstStyle/>
                    <a:p>
                      <a:r>
                        <a:rPr lang="zh-CN" altLang="en-US" dirty="0"/>
                        <a:t>前端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React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国内大厂主流用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react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；较为灵活。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304538"/>
                  </a:ext>
                </a:extLst>
              </a:tr>
              <a:tr h="1151490">
                <a:tc>
                  <a:txBody>
                    <a:bodyPr/>
                    <a:lstStyle/>
                    <a:p>
                      <a:r>
                        <a:rPr lang="zh-CN" altLang="en-US" dirty="0"/>
                        <a:t>后端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Python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  <a:p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组里</a:t>
                      </a:r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人人都会；开发迅速符合敏捷开发的思想。</a:t>
                      </a:r>
                      <a:endParaRPr lang="zh-CN" altLang="en-US" dirty="0">
                        <a:effectLst/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55269"/>
                  </a:ext>
                </a:extLst>
              </a:tr>
              <a:tr h="636913">
                <a:tc>
                  <a:txBody>
                    <a:bodyPr/>
                    <a:lstStyle/>
                    <a:p>
                      <a:r>
                        <a:rPr lang="zh-CN" altLang="en-US" dirty="0"/>
                        <a:t>存储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Mysql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高性能、可靠性强、成本低、社区活跃。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459515"/>
                  </a:ext>
                </a:extLst>
              </a:tr>
              <a:tr h="636913">
                <a:tc>
                  <a:txBody>
                    <a:bodyPr/>
                    <a:lstStyle/>
                    <a:p>
                      <a:r>
                        <a:rPr lang="zh-CN" altLang="en-US" dirty="0"/>
                        <a:t>容器技术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Docker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Docker</a:t>
                      </a:r>
                      <a:r>
                        <a:rPr lang="zh-CN" altLang="en-US" dirty="0"/>
                        <a:t>简化部署，实现应用快速迁移，提高开发运维效率。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912814"/>
                  </a:ext>
                </a:extLst>
              </a:tr>
              <a:tr h="885762">
                <a:tc>
                  <a:txBody>
                    <a:bodyPr/>
                    <a:lstStyle/>
                    <a:p>
                      <a:r>
                        <a:rPr lang="zh-CN" altLang="en-US" dirty="0"/>
                        <a:t>协同工具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Gitee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Gitee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本地化服务，访问速度快，中文社区支持佳，适合国内开发者。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0807659"/>
                  </a:ext>
                </a:extLst>
              </a:tr>
              <a:tr h="636913">
                <a:tc>
                  <a:txBody>
                    <a:bodyPr/>
                    <a:lstStyle/>
                    <a:p>
                      <a:r>
                        <a:rPr lang="zh-CN" altLang="en-US" dirty="0"/>
                        <a:t>工程模板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1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full-stack-</a:t>
                      </a:r>
                      <a:r>
                        <a:rPr lang="en-US" altLang="zh-CN" sz="1800" b="1" i="0" u="sng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fastapi</a:t>
                      </a:r>
                      <a:r>
                        <a:rPr lang="en-US" altLang="zh-CN" sz="1800" b="1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-template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Github</a:t>
                      </a:r>
                      <a:r>
                        <a:rPr lang="zh-CN" altLang="en-US" dirty="0"/>
                        <a:t>上</a:t>
                      </a:r>
                      <a:r>
                        <a:rPr lang="en-US" altLang="zh-CN" dirty="0"/>
                        <a:t>22.3k</a:t>
                      </a:r>
                      <a:r>
                        <a:rPr lang="zh-CN" altLang="en-US" dirty="0"/>
                        <a:t>的高赞项目模板；项目设计简介明了，易入手。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1310421"/>
                  </a:ext>
                </a:extLst>
              </a:tr>
              <a:tr h="636913"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其他技术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1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阿里通义</a:t>
                      </a:r>
                      <a:r>
                        <a:rPr lang="en-US" altLang="zh-CN" sz="1800" b="1" i="0" u="sng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modelscope</a:t>
                      </a:r>
                      <a:r>
                        <a:rPr lang="en-US" altLang="zh-CN" sz="1800" b="1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-agent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免费接口，适合国内开发者。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81902"/>
                  </a:ext>
                </a:extLst>
              </a:tr>
            </a:tbl>
          </a:graphicData>
        </a:graphic>
      </p:graphicFrame>
      <p:sp>
        <p:nvSpPr>
          <p:cNvPr id="3" name="Rectangle 22">
            <a:extLst>
              <a:ext uri="{FF2B5EF4-FFF2-40B4-BE49-F238E27FC236}">
                <a16:creationId xmlns:a16="http://schemas.microsoft.com/office/drawing/2014/main" id="{7B6EB554-90DD-43FA-808B-8521C367C0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868" y="111249"/>
            <a:ext cx="19407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>
              <a:defRPr/>
            </a:pPr>
            <a:r>
              <a:rPr lang="zh-CN" altLang="en-US" sz="2800" b="1" dirty="0">
                <a:solidFill>
                  <a:srgbClr val="4472C4">
                    <a:lumMod val="50000"/>
                  </a:srgbClr>
                </a:solidFill>
                <a:latin typeface="Century Gothic" panose="020B0502020202020204" pitchFamily="34" charset="0"/>
                <a:ea typeface="微软雅黑" panose="020B0503020204020204" pitchFamily="34" charset="-122"/>
                <a:sym typeface="Century Gothic" panose="020B0502020202020204" pitchFamily="34" charset="0"/>
              </a:rPr>
              <a:t>技术选型：</a:t>
            </a:r>
          </a:p>
        </p:txBody>
      </p:sp>
    </p:spTree>
    <p:extLst>
      <p:ext uri="{BB962C8B-B14F-4D97-AF65-F5344CB8AC3E}">
        <p14:creationId xmlns:p14="http://schemas.microsoft.com/office/powerpoint/2010/main" val="1335260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732791" y="2305315"/>
            <a:ext cx="6690166" cy="1444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8000" b="1" dirty="0">
                <a:solidFill>
                  <a:srgbClr val="F6B3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lang="zh-CN" altLang="en-US" sz="8000" b="1" dirty="0">
                <a:solidFill>
                  <a:srgbClr val="F6B3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7178653" y="1096704"/>
            <a:ext cx="4442969" cy="4932743"/>
            <a:chOff x="6628436" y="1108277"/>
            <a:chExt cx="4857509" cy="4932743"/>
          </a:xfrm>
        </p:grpSpPr>
        <p:sp useBgFill="1">
          <p:nvSpPr>
            <p:cNvPr id="5" name="平行四边形 4"/>
            <p:cNvSpPr/>
            <p:nvPr/>
          </p:nvSpPr>
          <p:spPr>
            <a:xfrm>
              <a:off x="6628436" y="1405704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6" name="平行四边形 5"/>
            <p:cNvSpPr/>
            <p:nvPr/>
          </p:nvSpPr>
          <p:spPr>
            <a:xfrm>
              <a:off x="8077200" y="1108277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7" name="平行四边形 6"/>
            <p:cNvSpPr/>
            <p:nvPr/>
          </p:nvSpPr>
          <p:spPr>
            <a:xfrm>
              <a:off x="9410218" y="1422722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976744" y="3866694"/>
            <a:ext cx="5802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GQ4ZTMwZGJmY2FhYzNiODViODI5Nzc5Njg2ZGI0ZW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2707</TotalTime>
  <Words>537</Words>
  <Application>Microsoft Office PowerPoint</Application>
  <PresentationFormat>宽屏</PresentationFormat>
  <Paragraphs>79</Paragraphs>
  <Slides>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-apple-system</vt:lpstr>
      <vt:lpstr>等线</vt:lpstr>
      <vt:lpstr>等线 Light</vt:lpstr>
      <vt:lpstr>思源黑体 CN</vt:lpstr>
      <vt:lpstr>微软雅黑</vt:lpstr>
      <vt:lpstr>Arial</vt:lpstr>
      <vt:lpstr>Century Gothic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Taniaq</dc:creator>
  <cp:lastModifiedBy>jiechen</cp:lastModifiedBy>
  <cp:revision>96</cp:revision>
  <dcterms:created xsi:type="dcterms:W3CDTF">2021-10-04T11:40:00Z</dcterms:created>
  <dcterms:modified xsi:type="dcterms:W3CDTF">2024-04-10T02:24:36Z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58BCB4A51EA34828B432D584B36AEBD1_13</vt:lpwstr>
  </property>
  <property fmtid="{D5CDD505-2E9C-101B-9397-08002B2CF9AE}" pid="3" name="KSOProductBuildVer">
    <vt:lpwstr>2052-12.1.0.16388</vt:lpwstr>
  </property>
</Properties>
</file>

<file path=docProps/thumbnail.jpeg>
</file>